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8" r:id="rId2"/>
    <p:sldId id="260" r:id="rId3"/>
    <p:sldId id="257"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A047"/>
    <a:srgbClr val="1A447B"/>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969C4F-A6CA-0E45-9482-CC7270B52D1D}" v="49" dt="2026-05-15T16:10:38.006"/>
    <p1510:client id="{BE91D86C-81AB-49A0-A190-B35F92084220}" v="130" dt="2026-05-15T16:06:53.0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Mandy) Entrikin" userId="55e8ca01-5a7f-4c99-995f-44a46d061d95" providerId="ADAL" clId="{6D818953-0C3D-4E81-944D-BDCCCB5DA067}"/>
    <pc:docChg chg="modSld sldOrd">
      <pc:chgData name="Amanda (Mandy) Entrikin" userId="55e8ca01-5a7f-4c99-995f-44a46d061d95" providerId="ADAL" clId="{6D818953-0C3D-4E81-944D-BDCCCB5DA067}" dt="2026-05-15T16:06:53.071" v="131" actId="1076"/>
      <pc:docMkLst>
        <pc:docMk/>
      </pc:docMkLst>
      <pc:sldChg chg="addSp modSp mod ord">
        <pc:chgData name="Amanda (Mandy) Entrikin" userId="55e8ca01-5a7f-4c99-995f-44a46d061d95" providerId="ADAL" clId="{6D818953-0C3D-4E81-944D-BDCCCB5DA067}" dt="2026-05-15T16:05:19.941" v="55" actId="207"/>
        <pc:sldMkLst>
          <pc:docMk/>
          <pc:sldMk cId="4168196837" sldId="257"/>
        </pc:sldMkLst>
        <pc:spChg chg="mod">
          <ac:chgData name="Amanda (Mandy) Entrikin" userId="55e8ca01-5a7f-4c99-995f-44a46d061d95" providerId="ADAL" clId="{6D818953-0C3D-4E81-944D-BDCCCB5DA067}" dt="2026-05-15T16:04:49.812" v="13" actId="20577"/>
          <ac:spMkLst>
            <pc:docMk/>
            <pc:sldMk cId="4168196837" sldId="257"/>
            <ac:spMk id="5" creationId="{10F23F67-25E8-41FF-AE6E-BD15D996DC77}"/>
          </ac:spMkLst>
        </pc:spChg>
        <pc:spChg chg="add mod">
          <ac:chgData name="Amanda (Mandy) Entrikin" userId="55e8ca01-5a7f-4c99-995f-44a46d061d95" providerId="ADAL" clId="{6D818953-0C3D-4E81-944D-BDCCCB5DA067}" dt="2026-05-15T16:05:19.941" v="55" actId="207"/>
          <ac:spMkLst>
            <pc:docMk/>
            <pc:sldMk cId="4168196837" sldId="257"/>
            <ac:spMk id="6" creationId="{73875C36-0BEB-B484-3575-32C53247F83A}"/>
          </ac:spMkLst>
        </pc:spChg>
      </pc:sldChg>
      <pc:sldChg chg="modSp mod">
        <pc:chgData name="Amanda (Mandy) Entrikin" userId="55e8ca01-5a7f-4c99-995f-44a46d061d95" providerId="ADAL" clId="{6D818953-0C3D-4E81-944D-BDCCCB5DA067}" dt="2026-05-15T16:05:33.877" v="65" actId="20577"/>
        <pc:sldMkLst>
          <pc:docMk/>
          <pc:sldMk cId="3934286884" sldId="259"/>
        </pc:sldMkLst>
        <pc:spChg chg="mod">
          <ac:chgData name="Amanda (Mandy) Entrikin" userId="55e8ca01-5a7f-4c99-995f-44a46d061d95" providerId="ADAL" clId="{6D818953-0C3D-4E81-944D-BDCCCB5DA067}" dt="2026-05-15T16:05:33.877" v="65" actId="20577"/>
          <ac:spMkLst>
            <pc:docMk/>
            <pc:sldMk cId="3934286884" sldId="259"/>
            <ac:spMk id="17" creationId="{072E514D-0D62-DD46-7CD1-EEB684F4E425}"/>
          </ac:spMkLst>
        </pc:spChg>
      </pc:sldChg>
      <pc:sldChg chg="modSp mod ord">
        <pc:chgData name="Amanda (Mandy) Entrikin" userId="55e8ca01-5a7f-4c99-995f-44a46d061d95" providerId="ADAL" clId="{6D818953-0C3D-4E81-944D-BDCCCB5DA067}" dt="2026-05-15T16:06:53.071" v="131" actId="1076"/>
        <pc:sldMkLst>
          <pc:docMk/>
          <pc:sldMk cId="1535848966" sldId="260"/>
        </pc:sldMkLst>
        <pc:spChg chg="mod">
          <ac:chgData name="Amanda (Mandy) Entrikin" userId="55e8ca01-5a7f-4c99-995f-44a46d061d95" providerId="ADAL" clId="{6D818953-0C3D-4E81-944D-BDCCCB5DA067}" dt="2026-05-15T16:06:50.147" v="129" actId="1076"/>
          <ac:spMkLst>
            <pc:docMk/>
            <pc:sldMk cId="1535848966" sldId="260"/>
            <ac:spMk id="2" creationId="{7184007E-6658-6FC2-51D4-2009672CBAAA}"/>
          </ac:spMkLst>
        </pc:spChg>
        <pc:spChg chg="mod">
          <ac:chgData name="Amanda (Mandy) Entrikin" userId="55e8ca01-5a7f-4c99-995f-44a46d061d95" providerId="ADAL" clId="{6D818953-0C3D-4E81-944D-BDCCCB5DA067}" dt="2026-05-15T16:06:53.071" v="131" actId="1076"/>
          <ac:spMkLst>
            <pc:docMk/>
            <pc:sldMk cId="1535848966" sldId="260"/>
            <ac:spMk id="6" creationId="{43FA52A1-6990-74A7-6E35-255A37685BA7}"/>
          </ac:spMkLst>
        </pc:spChg>
      </pc:sldChg>
    </pc:docChg>
  </pc:docChgLst>
  <pc:docChgLst>
    <pc:chgData name="Maria Carrizosa" userId="77f356ae-8aaf-4be9-912d-06720c60995a" providerId="ADAL" clId="{A9969C4F-A6CA-0E45-9482-CC7270B52D1D}"/>
    <pc:docChg chg="undo custSel addSld modSld sldOrd">
      <pc:chgData name="Maria Carrizosa" userId="77f356ae-8aaf-4be9-912d-06720c60995a" providerId="ADAL" clId="{A9969C4F-A6CA-0E45-9482-CC7270B52D1D}" dt="2026-05-15T16:10:38.006" v="1291" actId="1076"/>
      <pc:docMkLst>
        <pc:docMk/>
      </pc:docMkLst>
      <pc:sldChg chg="addSp modSp mod ord">
        <pc:chgData name="Maria Carrizosa" userId="77f356ae-8aaf-4be9-912d-06720c60995a" providerId="ADAL" clId="{A9969C4F-A6CA-0E45-9482-CC7270B52D1D}" dt="2026-05-15T16:10:38.006" v="1291" actId="1076"/>
        <pc:sldMkLst>
          <pc:docMk/>
          <pc:sldMk cId="4168196837" sldId="257"/>
        </pc:sldMkLst>
        <pc:spChg chg="mod">
          <ac:chgData name="Maria Carrizosa" userId="77f356ae-8aaf-4be9-912d-06720c60995a" providerId="ADAL" clId="{A9969C4F-A6CA-0E45-9482-CC7270B52D1D}" dt="2026-05-15T14:57:35.282" v="45" actId="20577"/>
          <ac:spMkLst>
            <pc:docMk/>
            <pc:sldMk cId="4168196837" sldId="257"/>
            <ac:spMk id="3" creationId="{A2871E8C-197F-411D-BA3F-90065664878B}"/>
          </ac:spMkLst>
        </pc:spChg>
        <pc:spChg chg="mod">
          <ac:chgData name="Maria Carrizosa" userId="77f356ae-8aaf-4be9-912d-06720c60995a" providerId="ADAL" clId="{A9969C4F-A6CA-0E45-9482-CC7270B52D1D}" dt="2026-05-15T15:00:12.663" v="197" actId="207"/>
          <ac:spMkLst>
            <pc:docMk/>
            <pc:sldMk cId="4168196837" sldId="257"/>
            <ac:spMk id="5" creationId="{10F23F67-25E8-41FF-AE6E-BD15D996DC77}"/>
          </ac:spMkLst>
        </pc:spChg>
        <pc:spChg chg="mod">
          <ac:chgData name="Maria Carrizosa" userId="77f356ae-8aaf-4be9-912d-06720c60995a" providerId="ADAL" clId="{A9969C4F-A6CA-0E45-9482-CC7270B52D1D}" dt="2026-05-15T16:10:38.006" v="1291" actId="1076"/>
          <ac:spMkLst>
            <pc:docMk/>
            <pc:sldMk cId="4168196837" sldId="257"/>
            <ac:spMk id="6" creationId="{73875C36-0BEB-B484-3575-32C53247F83A}"/>
          </ac:spMkLst>
        </pc:spChg>
        <pc:spChg chg="mod">
          <ac:chgData name="Maria Carrizosa" userId="77f356ae-8aaf-4be9-912d-06720c60995a" providerId="ADAL" clId="{A9969C4F-A6CA-0E45-9482-CC7270B52D1D}" dt="2026-05-15T14:59:20.457" v="195" actId="20577"/>
          <ac:spMkLst>
            <pc:docMk/>
            <pc:sldMk cId="4168196837" sldId="257"/>
            <ac:spMk id="12" creationId="{0F6D5F99-E1A8-4E92-889D-501A02E9B475}"/>
          </ac:spMkLst>
        </pc:spChg>
        <pc:spChg chg="mod">
          <ac:chgData name="Maria Carrizosa" userId="77f356ae-8aaf-4be9-912d-06720c60995a" providerId="ADAL" clId="{A9969C4F-A6CA-0E45-9482-CC7270B52D1D}" dt="2026-05-15T14:57:43.539" v="53" actId="20577"/>
          <ac:spMkLst>
            <pc:docMk/>
            <pc:sldMk cId="4168196837" sldId="257"/>
            <ac:spMk id="32" creationId="{E9EB87E4-2FFA-4AAB-B913-628BBA9479AF}"/>
          </ac:spMkLst>
        </pc:spChg>
        <pc:spChg chg="mod">
          <ac:chgData name="Maria Carrizosa" userId="77f356ae-8aaf-4be9-912d-06720c60995a" providerId="ADAL" clId="{A9969C4F-A6CA-0E45-9482-CC7270B52D1D}" dt="2026-05-15T14:57:47.746" v="61" actId="20577"/>
          <ac:spMkLst>
            <pc:docMk/>
            <pc:sldMk cId="4168196837" sldId="257"/>
            <ac:spMk id="35" creationId="{883DAD5C-9DEC-44E4-B685-C8F769AF3A64}"/>
          </ac:spMkLst>
        </pc:spChg>
        <pc:spChg chg="mod">
          <ac:chgData name="Maria Carrizosa" userId="77f356ae-8aaf-4be9-912d-06720c60995a" providerId="ADAL" clId="{A9969C4F-A6CA-0E45-9482-CC7270B52D1D}" dt="2026-05-15T14:57:54.677" v="69" actId="20577"/>
          <ac:spMkLst>
            <pc:docMk/>
            <pc:sldMk cId="4168196837" sldId="257"/>
            <ac:spMk id="38" creationId="{01F03430-AE6D-4C23-9ADE-A0F6CB4582D8}"/>
          </ac:spMkLst>
        </pc:spChg>
        <pc:spChg chg="mod">
          <ac:chgData name="Maria Carrizosa" userId="77f356ae-8aaf-4be9-912d-06720c60995a" providerId="ADAL" clId="{A9969C4F-A6CA-0E45-9482-CC7270B52D1D}" dt="2026-05-15T14:57:58.556" v="77" actId="20577"/>
          <ac:spMkLst>
            <pc:docMk/>
            <pc:sldMk cId="4168196837" sldId="257"/>
            <ac:spMk id="41" creationId="{A093B685-BCC0-4080-B5B0-59DD5A77CEAD}"/>
          </ac:spMkLst>
        </pc:spChg>
        <pc:spChg chg="mod">
          <ac:chgData name="Maria Carrizosa" userId="77f356ae-8aaf-4be9-912d-06720c60995a" providerId="ADAL" clId="{A9969C4F-A6CA-0E45-9482-CC7270B52D1D}" dt="2026-05-15T14:58:32.074" v="107" actId="20577"/>
          <ac:spMkLst>
            <pc:docMk/>
            <pc:sldMk cId="4168196837" sldId="257"/>
            <ac:spMk id="53" creationId="{F782DB5A-19AE-4A0C-BE75-59A27EBC3929}"/>
          </ac:spMkLst>
        </pc:spChg>
        <pc:spChg chg="mod">
          <ac:chgData name="Maria Carrizosa" userId="77f356ae-8aaf-4be9-912d-06720c60995a" providerId="ADAL" clId="{A9969C4F-A6CA-0E45-9482-CC7270B52D1D}" dt="2026-05-15T14:58:26.483" v="101" actId="20577"/>
          <ac:spMkLst>
            <pc:docMk/>
            <pc:sldMk cId="4168196837" sldId="257"/>
            <ac:spMk id="72" creationId="{19783933-F204-49AE-81B1-C113C3886E97}"/>
          </ac:spMkLst>
        </pc:spChg>
        <pc:spChg chg="mod">
          <ac:chgData name="Maria Carrizosa" userId="77f356ae-8aaf-4be9-912d-06720c60995a" providerId="ADAL" clId="{A9969C4F-A6CA-0E45-9482-CC7270B52D1D}" dt="2026-05-15T14:58:19.539" v="95" actId="20577"/>
          <ac:spMkLst>
            <pc:docMk/>
            <pc:sldMk cId="4168196837" sldId="257"/>
            <ac:spMk id="74" creationId="{E6ED6B38-479F-4739-B87C-F6B1272DB647}"/>
          </ac:spMkLst>
        </pc:spChg>
        <pc:spChg chg="mod">
          <ac:chgData name="Maria Carrizosa" userId="77f356ae-8aaf-4be9-912d-06720c60995a" providerId="ADAL" clId="{A9969C4F-A6CA-0E45-9482-CC7270B52D1D}" dt="2026-05-15T14:58:12.876" v="89" actId="20577"/>
          <ac:spMkLst>
            <pc:docMk/>
            <pc:sldMk cId="4168196837" sldId="257"/>
            <ac:spMk id="76" creationId="{8CDFA61D-2783-43D4-B9BF-D521EC1B4135}"/>
          </ac:spMkLst>
        </pc:spChg>
        <pc:spChg chg="mod">
          <ac:chgData name="Maria Carrizosa" userId="77f356ae-8aaf-4be9-912d-06720c60995a" providerId="ADAL" clId="{A9969C4F-A6CA-0E45-9482-CC7270B52D1D}" dt="2026-05-15T14:58:07.836" v="83" actId="20577"/>
          <ac:spMkLst>
            <pc:docMk/>
            <pc:sldMk cId="4168196837" sldId="257"/>
            <ac:spMk id="78" creationId="{21AA0E81-F6C1-4E72-9F1D-769A292DC5E2}"/>
          </ac:spMkLst>
        </pc:spChg>
        <pc:grpChg chg="add">
          <ac:chgData name="Maria Carrizosa" userId="77f356ae-8aaf-4be9-912d-06720c60995a" providerId="ADAL" clId="{A9969C4F-A6CA-0E45-9482-CC7270B52D1D}" dt="2026-05-15T15:02:02.079" v="224" actId="164"/>
          <ac:grpSpMkLst>
            <pc:docMk/>
            <pc:sldMk cId="4168196837" sldId="257"/>
            <ac:grpSpMk id="2" creationId="{C92064BC-36D2-4706-EFEC-4423BA1A4DBB}"/>
          </ac:grpSpMkLst>
        </pc:grpChg>
      </pc:sldChg>
      <pc:sldChg chg="ord">
        <pc:chgData name="Maria Carrizosa" userId="77f356ae-8aaf-4be9-912d-06720c60995a" providerId="ADAL" clId="{A9969C4F-A6CA-0E45-9482-CC7270B52D1D}" dt="2026-05-15T15:47:42.425" v="1248" actId="20578"/>
        <pc:sldMkLst>
          <pc:docMk/>
          <pc:sldMk cId="2739729495" sldId="258"/>
        </pc:sldMkLst>
      </pc:sldChg>
      <pc:sldChg chg="addSp delSp modSp add mod">
        <pc:chgData name="Maria Carrizosa" userId="77f356ae-8aaf-4be9-912d-06720c60995a" providerId="ADAL" clId="{A9969C4F-A6CA-0E45-9482-CC7270B52D1D}" dt="2026-05-15T15:17:55.228" v="917" actId="20577"/>
        <pc:sldMkLst>
          <pc:docMk/>
          <pc:sldMk cId="3934286884" sldId="259"/>
        </pc:sldMkLst>
        <pc:spChg chg="add del mod">
          <ac:chgData name="Maria Carrizosa" userId="77f356ae-8aaf-4be9-912d-06720c60995a" providerId="ADAL" clId="{A9969C4F-A6CA-0E45-9482-CC7270B52D1D}" dt="2026-05-15T15:03:04.737" v="227" actId="478"/>
          <ac:spMkLst>
            <pc:docMk/>
            <pc:sldMk cId="3934286884" sldId="259"/>
            <ac:spMk id="2" creationId="{CF7113C5-5CF4-8E6C-8F6F-E3F354B60D6D}"/>
          </ac:spMkLst>
        </pc:spChg>
        <pc:spChg chg="del">
          <ac:chgData name="Maria Carrizosa" userId="77f356ae-8aaf-4be9-912d-06720c60995a" providerId="ADAL" clId="{A9969C4F-A6CA-0E45-9482-CC7270B52D1D}" dt="2026-05-15T15:00:44.090" v="199" actId="478"/>
          <ac:spMkLst>
            <pc:docMk/>
            <pc:sldMk cId="3934286884" sldId="259"/>
            <ac:spMk id="5" creationId="{10F23F67-25E8-41FF-AE6E-BD15D996DC77}"/>
          </ac:spMkLst>
        </pc:spChg>
        <pc:spChg chg="add mod">
          <ac:chgData name="Maria Carrizosa" userId="77f356ae-8aaf-4be9-912d-06720c60995a" providerId="ADAL" clId="{A9969C4F-A6CA-0E45-9482-CC7270B52D1D}" dt="2026-05-15T15:17:47.315" v="914" actId="20577"/>
          <ac:spMkLst>
            <pc:docMk/>
            <pc:sldMk cId="3934286884" sldId="259"/>
            <ac:spMk id="8" creationId="{FF10DCE7-A54F-6F1F-B6F1-A99617264615}"/>
          </ac:spMkLst>
        </pc:spChg>
        <pc:spChg chg="add mod">
          <ac:chgData name="Maria Carrizosa" userId="77f356ae-8aaf-4be9-912d-06720c60995a" providerId="ADAL" clId="{A9969C4F-A6CA-0E45-9482-CC7270B52D1D}" dt="2026-05-15T15:17:55.228" v="917" actId="20577"/>
          <ac:spMkLst>
            <pc:docMk/>
            <pc:sldMk cId="3934286884" sldId="259"/>
            <ac:spMk id="10" creationId="{D9039C00-99AA-9434-8A42-B0442B0D9DC3}"/>
          </ac:spMkLst>
        </pc:spChg>
        <pc:spChg chg="del">
          <ac:chgData name="Maria Carrizosa" userId="77f356ae-8aaf-4be9-912d-06720c60995a" providerId="ADAL" clId="{A9969C4F-A6CA-0E45-9482-CC7270B52D1D}" dt="2026-05-15T15:03:04.737" v="227" actId="478"/>
          <ac:spMkLst>
            <pc:docMk/>
            <pc:sldMk cId="3934286884" sldId="259"/>
            <ac:spMk id="12" creationId="{0F6D5F99-E1A8-4E92-889D-501A02E9B475}"/>
          </ac:spMkLst>
        </pc:spChg>
        <pc:spChg chg="add mod">
          <ac:chgData name="Maria Carrizosa" userId="77f356ae-8aaf-4be9-912d-06720c60995a" providerId="ADAL" clId="{A9969C4F-A6CA-0E45-9482-CC7270B52D1D}" dt="2026-05-15T15:17:52.829" v="916" actId="20577"/>
          <ac:spMkLst>
            <pc:docMk/>
            <pc:sldMk cId="3934286884" sldId="259"/>
            <ac:spMk id="13" creationId="{369900FB-40F1-62B2-B1DC-4B79FC6D208F}"/>
          </ac:spMkLst>
        </pc:spChg>
        <pc:spChg chg="add mod">
          <ac:chgData name="Maria Carrizosa" userId="77f356ae-8aaf-4be9-912d-06720c60995a" providerId="ADAL" clId="{A9969C4F-A6CA-0E45-9482-CC7270B52D1D}" dt="2026-05-15T15:17:49.860" v="915" actId="20577"/>
          <ac:spMkLst>
            <pc:docMk/>
            <pc:sldMk cId="3934286884" sldId="259"/>
            <ac:spMk id="15" creationId="{0C3AC332-B815-FD35-8F6D-82454F21757C}"/>
          </ac:spMkLst>
        </pc:spChg>
        <pc:spChg chg="add mod">
          <ac:chgData name="Maria Carrizosa" userId="77f356ae-8aaf-4be9-912d-06720c60995a" providerId="ADAL" clId="{A9969C4F-A6CA-0E45-9482-CC7270B52D1D}" dt="2026-05-15T15:17:37.441" v="913" actId="14100"/>
          <ac:spMkLst>
            <pc:docMk/>
            <pc:sldMk cId="3934286884" sldId="259"/>
            <ac:spMk id="17" creationId="{072E514D-0D62-DD46-7CD1-EEB684F4E425}"/>
          </ac:spMkLst>
        </pc:spChg>
        <pc:spChg chg="del">
          <ac:chgData name="Maria Carrizosa" userId="77f356ae-8aaf-4be9-912d-06720c60995a" providerId="ADAL" clId="{A9969C4F-A6CA-0E45-9482-CC7270B52D1D}" dt="2026-05-15T15:03:04.737" v="227" actId="478"/>
          <ac:spMkLst>
            <pc:docMk/>
            <pc:sldMk cId="3934286884" sldId="259"/>
            <ac:spMk id="26" creationId="{890FD184-F655-45FD-8697-64B76A32FC38}"/>
          </ac:spMkLst>
        </pc:spChg>
        <pc:spChg chg="del">
          <ac:chgData name="Maria Carrizosa" userId="77f356ae-8aaf-4be9-912d-06720c60995a" providerId="ADAL" clId="{A9969C4F-A6CA-0E45-9482-CC7270B52D1D}" dt="2026-05-15T15:03:04.737" v="227" actId="478"/>
          <ac:spMkLst>
            <pc:docMk/>
            <pc:sldMk cId="3934286884" sldId="259"/>
            <ac:spMk id="79" creationId="{17473FDE-6A60-4E1F-9161-BE89FB9EDA98}"/>
          </ac:spMkLst>
        </pc:spChg>
        <pc:spChg chg="del">
          <ac:chgData name="Maria Carrizosa" userId="77f356ae-8aaf-4be9-912d-06720c60995a" providerId="ADAL" clId="{A9969C4F-A6CA-0E45-9482-CC7270B52D1D}" dt="2026-05-15T15:03:04.737" v="227" actId="478"/>
          <ac:spMkLst>
            <pc:docMk/>
            <pc:sldMk cId="3934286884" sldId="259"/>
            <ac:spMk id="80" creationId="{64C7C060-4CDE-45CA-9C37-A06C28E3C62B}"/>
          </ac:spMkLst>
        </pc:spChg>
        <pc:spChg chg="del">
          <ac:chgData name="Maria Carrizosa" userId="77f356ae-8aaf-4be9-912d-06720c60995a" providerId="ADAL" clId="{A9969C4F-A6CA-0E45-9482-CC7270B52D1D}" dt="2026-05-15T15:03:04.737" v="227" actId="478"/>
          <ac:spMkLst>
            <pc:docMk/>
            <pc:sldMk cId="3934286884" sldId="259"/>
            <ac:spMk id="81" creationId="{02DE8FDC-6B55-4DE1-8BAC-4343BEBA8B95}"/>
          </ac:spMkLst>
        </pc:spChg>
        <pc:spChg chg="del">
          <ac:chgData name="Maria Carrizosa" userId="77f356ae-8aaf-4be9-912d-06720c60995a" providerId="ADAL" clId="{A9969C4F-A6CA-0E45-9482-CC7270B52D1D}" dt="2026-05-15T15:03:04.737" v="227" actId="478"/>
          <ac:spMkLst>
            <pc:docMk/>
            <pc:sldMk cId="3934286884" sldId="259"/>
            <ac:spMk id="82" creationId="{3BEFDDB9-C6BB-4D1F-B921-5C20CC9B684B}"/>
          </ac:spMkLst>
        </pc:spChg>
        <pc:spChg chg="del">
          <ac:chgData name="Maria Carrizosa" userId="77f356ae-8aaf-4be9-912d-06720c60995a" providerId="ADAL" clId="{A9969C4F-A6CA-0E45-9482-CC7270B52D1D}" dt="2026-05-15T15:03:04.737" v="227" actId="478"/>
          <ac:spMkLst>
            <pc:docMk/>
            <pc:sldMk cId="3934286884" sldId="259"/>
            <ac:spMk id="83" creationId="{74215994-ED2F-456C-9D97-9522F864BA1B}"/>
          </ac:spMkLst>
        </pc:spChg>
        <pc:grpChg chg="del">
          <ac:chgData name="Maria Carrizosa" userId="77f356ae-8aaf-4be9-912d-06720c60995a" providerId="ADAL" clId="{A9969C4F-A6CA-0E45-9482-CC7270B52D1D}" dt="2026-05-15T15:03:04.737" v="227" actId="478"/>
          <ac:grpSpMkLst>
            <pc:docMk/>
            <pc:sldMk cId="3934286884" sldId="259"/>
            <ac:grpSpMk id="11" creationId="{3A37BB64-689C-4973-B722-DF01B21C9769}"/>
          </ac:grpSpMkLst>
        </pc:grpChg>
        <pc:grpChg chg="del">
          <ac:chgData name="Maria Carrizosa" userId="77f356ae-8aaf-4be9-912d-06720c60995a" providerId="ADAL" clId="{A9969C4F-A6CA-0E45-9482-CC7270B52D1D}" dt="2026-05-15T15:03:04.737" v="227" actId="478"/>
          <ac:grpSpMkLst>
            <pc:docMk/>
            <pc:sldMk cId="3934286884" sldId="259"/>
            <ac:grpSpMk id="45" creationId="{7CD66815-7644-46B8-B933-4C670D4F8EFD}"/>
          </ac:grpSpMkLst>
        </pc:grpChg>
        <pc:graphicFrameChg chg="del">
          <ac:chgData name="Maria Carrizosa" userId="77f356ae-8aaf-4be9-912d-06720c60995a" providerId="ADAL" clId="{A9969C4F-A6CA-0E45-9482-CC7270B52D1D}" dt="2026-05-15T15:03:04.737" v="227" actId="478"/>
          <ac:graphicFrameMkLst>
            <pc:docMk/>
            <pc:sldMk cId="3934286884" sldId="259"/>
            <ac:graphicFrameMk id="4" creationId="{6DB43505-0E99-4261-94C9-6DC53FC0AF8C}"/>
          </ac:graphicFrameMkLst>
        </pc:graphicFrameChg>
        <pc:picChg chg="add del">
          <ac:chgData name="Maria Carrizosa" userId="77f356ae-8aaf-4be9-912d-06720c60995a" providerId="ADAL" clId="{A9969C4F-A6CA-0E45-9482-CC7270B52D1D}" dt="2026-05-15T15:03:01.529" v="226" actId="21"/>
          <ac:picMkLst>
            <pc:docMk/>
            <pc:sldMk cId="3934286884" sldId="259"/>
            <ac:picMk id="6" creationId="{6673DAE1-F74B-992E-3764-BA8418A069F3}"/>
          </ac:picMkLst>
        </pc:picChg>
        <pc:picChg chg="add mod">
          <ac:chgData name="Maria Carrizosa" userId="77f356ae-8aaf-4be9-912d-06720c60995a" providerId="ADAL" clId="{A9969C4F-A6CA-0E45-9482-CC7270B52D1D}" dt="2026-05-15T15:03:07.550" v="229"/>
          <ac:picMkLst>
            <pc:docMk/>
            <pc:sldMk cId="3934286884" sldId="259"/>
            <ac:picMk id="7" creationId="{2EEBC927-A75A-8BE1-4196-8D4F8F75819D}"/>
          </ac:picMkLst>
        </pc:picChg>
        <pc:picChg chg="del">
          <ac:chgData name="Maria Carrizosa" userId="77f356ae-8aaf-4be9-912d-06720c60995a" providerId="ADAL" clId="{A9969C4F-A6CA-0E45-9482-CC7270B52D1D}" dt="2026-05-15T15:03:04.737" v="227" actId="478"/>
          <ac:picMkLst>
            <pc:docMk/>
            <pc:sldMk cId="3934286884" sldId="259"/>
            <ac:picMk id="14" creationId="{D3CAF809-1E17-48A4-B033-F986E77B2A7C}"/>
          </ac:picMkLst>
        </pc:picChg>
        <pc:picChg chg="del">
          <ac:chgData name="Maria Carrizosa" userId="77f356ae-8aaf-4be9-912d-06720c60995a" providerId="ADAL" clId="{A9969C4F-A6CA-0E45-9482-CC7270B52D1D}" dt="2026-05-15T15:03:04.737" v="227" actId="478"/>
          <ac:picMkLst>
            <pc:docMk/>
            <pc:sldMk cId="3934286884" sldId="259"/>
            <ac:picMk id="16" creationId="{139C10AA-1B37-4C8D-BB37-22F79BAA226C}"/>
          </ac:picMkLst>
        </pc:picChg>
        <pc:picChg chg="del">
          <ac:chgData name="Maria Carrizosa" userId="77f356ae-8aaf-4be9-912d-06720c60995a" providerId="ADAL" clId="{A9969C4F-A6CA-0E45-9482-CC7270B52D1D}" dt="2026-05-15T15:03:04.737" v="227" actId="478"/>
          <ac:picMkLst>
            <pc:docMk/>
            <pc:sldMk cId="3934286884" sldId="259"/>
            <ac:picMk id="18" creationId="{0C8D545F-1F05-4D4F-99E5-081EADBFA758}"/>
          </ac:picMkLst>
        </pc:picChg>
        <pc:picChg chg="del">
          <ac:chgData name="Maria Carrizosa" userId="77f356ae-8aaf-4be9-912d-06720c60995a" providerId="ADAL" clId="{A9969C4F-A6CA-0E45-9482-CC7270B52D1D}" dt="2026-05-15T15:03:04.737" v="227" actId="478"/>
          <ac:picMkLst>
            <pc:docMk/>
            <pc:sldMk cId="3934286884" sldId="259"/>
            <ac:picMk id="20" creationId="{871DB6B2-5FFF-469B-9CC1-27A8850361A8}"/>
          </ac:picMkLst>
        </pc:picChg>
        <pc:picChg chg="del">
          <ac:chgData name="Maria Carrizosa" userId="77f356ae-8aaf-4be9-912d-06720c60995a" providerId="ADAL" clId="{A9969C4F-A6CA-0E45-9482-CC7270B52D1D}" dt="2026-05-15T15:03:04.737" v="227" actId="478"/>
          <ac:picMkLst>
            <pc:docMk/>
            <pc:sldMk cId="3934286884" sldId="259"/>
            <ac:picMk id="22" creationId="{AB1BB8C6-EC36-48A3-9483-5C55632C3AB5}"/>
          </ac:picMkLst>
        </pc:picChg>
        <pc:picChg chg="del">
          <ac:chgData name="Maria Carrizosa" userId="77f356ae-8aaf-4be9-912d-06720c60995a" providerId="ADAL" clId="{A9969C4F-A6CA-0E45-9482-CC7270B52D1D}" dt="2026-05-15T15:03:05.968" v="228" actId="478"/>
          <ac:picMkLst>
            <pc:docMk/>
            <pc:sldMk cId="3934286884" sldId="259"/>
            <ac:picMk id="24" creationId="{7781F572-391C-45DC-9F32-62A747F2F8E2}"/>
          </ac:picMkLst>
        </pc:picChg>
      </pc:sldChg>
      <pc:sldChg chg="addSp delSp modSp new mod">
        <pc:chgData name="Maria Carrizosa" userId="77f356ae-8aaf-4be9-912d-06720c60995a" providerId="ADAL" clId="{A9969C4F-A6CA-0E45-9482-CC7270B52D1D}" dt="2026-05-15T16:09:44.639" v="1277" actId="113"/>
        <pc:sldMkLst>
          <pc:docMk/>
          <pc:sldMk cId="1535848966" sldId="260"/>
        </pc:sldMkLst>
        <pc:spChg chg="add del mod">
          <ac:chgData name="Maria Carrizosa" userId="77f356ae-8aaf-4be9-912d-06720c60995a" providerId="ADAL" clId="{A9969C4F-A6CA-0E45-9482-CC7270B52D1D}" dt="2026-05-15T16:09:34.323" v="1275" actId="113"/>
          <ac:spMkLst>
            <pc:docMk/>
            <pc:sldMk cId="1535848966" sldId="260"/>
            <ac:spMk id="2" creationId="{7184007E-6658-6FC2-51D4-2009672CBAAA}"/>
          </ac:spMkLst>
        </pc:spChg>
        <pc:spChg chg="add del mod">
          <ac:chgData name="Maria Carrizosa" userId="77f356ae-8aaf-4be9-912d-06720c60995a" providerId="ADAL" clId="{A9969C4F-A6CA-0E45-9482-CC7270B52D1D}" dt="2026-05-15T15:15:03.636" v="863" actId="478"/>
          <ac:spMkLst>
            <pc:docMk/>
            <pc:sldMk cId="1535848966" sldId="260"/>
            <ac:spMk id="4" creationId="{2AE304EF-C4EC-C0C6-1861-00DDAF4FAE52}"/>
          </ac:spMkLst>
        </pc:spChg>
        <pc:spChg chg="add mod">
          <ac:chgData name="Maria Carrizosa" userId="77f356ae-8aaf-4be9-912d-06720c60995a" providerId="ADAL" clId="{A9969C4F-A6CA-0E45-9482-CC7270B52D1D}" dt="2026-05-15T16:09:44.639" v="1277" actId="113"/>
          <ac:spMkLst>
            <pc:docMk/>
            <pc:sldMk cId="1535848966" sldId="260"/>
            <ac:spMk id="6" creationId="{43FA52A1-6990-74A7-6E35-255A37685BA7}"/>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_101_F871A2E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clustered"/>
        <c:varyColors val="0"/>
        <c:ser>
          <c:idx val="0"/>
          <c:order val="0"/>
          <c:tx>
            <c:strRef>
              <c:f>Hoja1!$B$1</c:f>
              <c:strCache>
                <c:ptCount val="1"/>
                <c:pt idx="0">
                  <c:v>Serie 1</c:v>
                </c:pt>
              </c:strCache>
            </c:strRef>
          </c:tx>
          <c:spPr>
            <a:solidFill>
              <a:srgbClr val="0099CC"/>
            </a:solidFill>
            <a:ln>
              <a:noFill/>
            </a:ln>
            <a:effectLst>
              <a:softEdge rad="0"/>
            </a:effectLst>
          </c:spPr>
          <c:invertIfNegative val="0"/>
          <c:dLbls>
            <c:spPr>
              <a:noFill/>
              <a:ln>
                <a:noFill/>
              </a:ln>
              <a:effectLst/>
            </c:spPr>
            <c:txPr>
              <a:bodyPr rot="0" spcFirstLastPara="1" vertOverflow="ellipsis" vert="horz" wrap="square" lIns="0" tIns="0" rIns="0" bIns="0" anchor="ctr" anchorCtr="1">
                <a:spAutoFit/>
              </a:bodyPr>
              <a:lstStyle/>
              <a:p>
                <a:pPr>
                  <a:defRPr sz="800" b="1" i="0" u="none" strike="noStrike" kern="1200" baseline="0">
                    <a:solidFill>
                      <a:srgbClr val="0099CC"/>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numRef>
              <c:f>Hoja1!$A$2:$A$6</c:f>
              <c:numCache>
                <c:formatCode>General</c:formatCode>
                <c:ptCount val="5"/>
              </c:numCache>
            </c:numRef>
          </c:cat>
          <c:val>
            <c:numRef>
              <c:f>Hoja1!$B$2:$B$6</c:f>
              <c:numCache>
                <c:formatCode>General</c:formatCode>
                <c:ptCount val="5"/>
                <c:pt idx="0">
                  <c:v>318</c:v>
                </c:pt>
                <c:pt idx="1">
                  <c:v>117</c:v>
                </c:pt>
                <c:pt idx="2">
                  <c:v>1714</c:v>
                </c:pt>
                <c:pt idx="3">
                  <c:v>980</c:v>
                </c:pt>
                <c:pt idx="4">
                  <c:v>122</c:v>
                </c:pt>
              </c:numCache>
            </c:numRef>
          </c:val>
          <c:extLst>
            <c:ext xmlns:c16="http://schemas.microsoft.com/office/drawing/2014/chart" uri="{C3380CC4-5D6E-409C-BE32-E72D297353CC}">
              <c16:uniqueId val="{00000000-3ED2-4128-8EB9-D55DEC048AA2}"/>
            </c:ext>
          </c:extLst>
        </c:ser>
        <c:dLbls>
          <c:showLegendKey val="0"/>
          <c:showVal val="0"/>
          <c:showCatName val="0"/>
          <c:showSerName val="0"/>
          <c:showPercent val="0"/>
          <c:showBubbleSize val="0"/>
        </c:dLbls>
        <c:gapWidth val="0"/>
        <c:axId val="942052287"/>
        <c:axId val="942052703"/>
      </c:barChart>
      <c:catAx>
        <c:axId val="942052287"/>
        <c:scaling>
          <c:orientation val="minMax"/>
        </c:scaling>
        <c:delete val="1"/>
        <c:axPos val="b"/>
        <c:numFmt formatCode="General" sourceLinked="1"/>
        <c:majorTickMark val="none"/>
        <c:minorTickMark val="none"/>
        <c:tickLblPos val="nextTo"/>
        <c:crossAx val="942052703"/>
        <c:crosses val="autoZero"/>
        <c:auto val="1"/>
        <c:lblAlgn val="ctr"/>
        <c:lblOffset val="100"/>
        <c:noMultiLvlLbl val="0"/>
      </c:catAx>
      <c:valAx>
        <c:axId val="942052703"/>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942052287"/>
        <c:crosses val="autoZero"/>
        <c:crossBetween val="between"/>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noFil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342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080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419"/>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advocacy@habitat.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hart" Target="../charts/chart1.xm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6826D0C0-F548-4D20-8FC6-774868073158}"/>
              </a:ext>
            </a:extLst>
          </p:cNvPr>
          <p:cNvPicPr>
            <a:picLocks noChangeAspect="1"/>
          </p:cNvPicPr>
          <p:nvPr/>
        </p:nvPicPr>
        <p:blipFill>
          <a:blip r:embed="rId2"/>
          <a:stretch>
            <a:fillRect/>
          </a:stretch>
        </p:blipFill>
        <p:spPr>
          <a:xfrm>
            <a:off x="0" y="321"/>
            <a:ext cx="9144000" cy="5142857"/>
          </a:xfrm>
          <a:prstGeom prst="rect">
            <a:avLst/>
          </a:prstGeom>
        </p:spPr>
      </p:pic>
    </p:spTree>
    <p:extLst>
      <p:ext uri="{BB962C8B-B14F-4D97-AF65-F5344CB8AC3E}">
        <p14:creationId xmlns:p14="http://schemas.microsoft.com/office/powerpoint/2010/main" val="2739729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4007E-6658-6FC2-51D4-2009672CBAAA}"/>
              </a:ext>
            </a:extLst>
          </p:cNvPr>
          <p:cNvSpPr>
            <a:spLocks noGrp="1"/>
          </p:cNvSpPr>
          <p:nvPr>
            <p:ph type="title"/>
          </p:nvPr>
        </p:nvSpPr>
        <p:spPr>
          <a:xfrm>
            <a:off x="876138" y="1459510"/>
            <a:ext cx="3928618" cy="841800"/>
          </a:xfrm>
        </p:spPr>
        <p:txBody>
          <a:bodyPr anchor="t">
            <a:noAutofit/>
          </a:bodyPr>
          <a:lstStyle/>
          <a:p>
            <a:pPr algn="l"/>
            <a:r>
              <a:rPr lang="en-US" sz="18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t>Using the Global Housing Continuum Snapshot TEMPLATE</a:t>
            </a:r>
            <a:b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t> </a:t>
            </a:r>
            <a:b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1400" kern="100">
                <a:solidFill>
                  <a:schemeClr val="tx1"/>
                </a:solidFill>
                <a:effectLst/>
                <a:latin typeface="Arial" panose="020B0604020202020204" pitchFamily="34" charset="0"/>
                <a:ea typeface="Calibri" panose="020F0502020204030204" pitchFamily="34" charset="0"/>
                <a:cs typeface="Arial" panose="020B0604020202020204" pitchFamily="34" charset="0"/>
              </a:rPr>
              <a:t>Housing Continuum Snapshots can be used to inspire local, national, regional and global conversations about housing. We hope housing stakeholders use the existing Snapshots, develop new ones and engage with partners and communities when developing them. This template is a complement to the </a:t>
            </a:r>
            <a:r>
              <a:rPr lang="en-US" sz="1400" i="1" kern="100">
                <a:solidFill>
                  <a:schemeClr val="tx1"/>
                </a:solidFill>
                <a:effectLst/>
                <a:latin typeface="Arial" panose="020B0604020202020204" pitchFamily="34" charset="0"/>
                <a:ea typeface="Calibri" panose="020F0502020204030204" pitchFamily="34" charset="0"/>
                <a:cs typeface="Arial" panose="020B0604020202020204" pitchFamily="34" charset="0"/>
              </a:rPr>
              <a:t>Guide to Create Housing Continuum Snapshots</a:t>
            </a:r>
            <a:r>
              <a:rPr lang="en-US" sz="1400" i="1" kern="10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1400" kern="100">
                <a:solidFill>
                  <a:schemeClr val="tx1"/>
                </a:solidFill>
                <a:latin typeface="Arial" panose="020B0604020202020204" pitchFamily="34" charset="0"/>
                <a:ea typeface="Calibri" panose="020F0502020204030204" pitchFamily="34" charset="0"/>
                <a:cs typeface="Arial" panose="020B0604020202020204" pitchFamily="34" charset="0"/>
              </a:rPr>
              <a:t>available online.</a:t>
            </a:r>
            <a:r>
              <a:rPr lang="en-US" sz="1400" kern="100">
                <a:solidFill>
                  <a:schemeClr val="tx1"/>
                </a:solidFill>
                <a:effectLst/>
                <a:latin typeface="Arial" panose="020B0604020202020204" pitchFamily="34" charset="0"/>
                <a:ea typeface="Calibri" panose="020F0502020204030204" pitchFamily="34" charset="0"/>
                <a:cs typeface="Arial" panose="020B0604020202020204" pitchFamily="34" charset="0"/>
              </a:rPr>
              <a:t> </a:t>
            </a:r>
            <a:b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br>
            <a:b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lang="en-US" sz="2800" b="1">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3FA52A1-6990-74A7-6E35-255A37685BA7}"/>
              </a:ext>
            </a:extLst>
          </p:cNvPr>
          <p:cNvSpPr txBox="1"/>
          <p:nvPr/>
        </p:nvSpPr>
        <p:spPr>
          <a:xfrm>
            <a:off x="5236255" y="1459510"/>
            <a:ext cx="3216729" cy="2893100"/>
          </a:xfrm>
          <a:prstGeom prst="rect">
            <a:avLst/>
          </a:prstGeom>
          <a:noFill/>
        </p:spPr>
        <p:txBody>
          <a:bodyPr wrap="square">
            <a:spAutoFit/>
          </a:bodyPr>
          <a:lstStyle/>
          <a:p>
            <a:r>
              <a:rPr lang="en-US" sz="1400" kern="100">
                <a:solidFill>
                  <a:schemeClr val="tx1"/>
                </a:solidFill>
                <a:effectLst/>
                <a:latin typeface="Arial" panose="020B0604020202020204" pitchFamily="34" charset="0"/>
                <a:ea typeface="Calibri" panose="020F0502020204030204" pitchFamily="34" charset="0"/>
                <a:cs typeface="Arial" panose="020B0604020202020204" pitchFamily="34" charset="0"/>
              </a:rPr>
              <a:t>Habitat for Humanity International is ready to assist those interested in creating or updating a snapshot. For questions, reach out to </a:t>
            </a:r>
            <a:r>
              <a:rPr lang="en-US" sz="1400" u="sng" kern="100">
                <a:solidFill>
                  <a:srgbClr val="00B0F0"/>
                </a:solidFill>
                <a:effectLst/>
                <a:latin typeface="Arial" panose="020B060402020202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advocacy@habitat.org</a:t>
            </a:r>
            <a:r>
              <a:rPr lang="en-US" sz="1400" kern="100">
                <a:solidFill>
                  <a:srgbClr val="00B0F0"/>
                </a:solidFill>
                <a:effectLst/>
                <a:latin typeface="Arial" panose="020B0604020202020204" pitchFamily="34" charset="0"/>
                <a:ea typeface="Calibri" panose="020F0502020204030204" pitchFamily="34" charset="0"/>
                <a:cs typeface="Arial" panose="020B0604020202020204" pitchFamily="34" charset="0"/>
              </a:rPr>
              <a:t>. </a:t>
            </a:r>
            <a:r>
              <a:rPr lang="en-US" sz="1400" kern="100">
                <a:solidFill>
                  <a:schemeClr val="tx1"/>
                </a:solidFill>
                <a:effectLst/>
                <a:latin typeface="Arial" panose="020B0604020202020204" pitchFamily="34" charset="0"/>
                <a:ea typeface="Calibri" panose="020F0502020204030204" pitchFamily="34" charset="0"/>
                <a:cs typeface="Arial" panose="020B0604020202020204" pitchFamily="34" charset="0"/>
              </a:rPr>
              <a:t>Use this address to share your final snapshots with our team. </a:t>
            </a:r>
          </a:p>
          <a:p>
            <a:endParaRPr lang="en-US" kern="10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t>Visit </a:t>
            </a:r>
            <a:r>
              <a:rPr lang="en-US" sz="1400" b="1" kern="100" err="1">
                <a:solidFill>
                  <a:srgbClr val="00B0F0"/>
                </a:solidFill>
                <a:effectLst/>
                <a:latin typeface="Arial" panose="020B0604020202020204" pitchFamily="34" charset="0"/>
                <a:ea typeface="Calibri" panose="020F0502020204030204" pitchFamily="34" charset="0"/>
                <a:cs typeface="Arial" panose="020B0604020202020204" pitchFamily="34" charset="0"/>
              </a:rPr>
              <a:t>habitat.org</a:t>
            </a:r>
            <a:r>
              <a:rPr lang="en-US" sz="1400" b="1" kern="100">
                <a:solidFill>
                  <a:srgbClr val="00B0F0"/>
                </a:solidFill>
                <a:effectLst/>
                <a:latin typeface="Arial" panose="020B0604020202020204" pitchFamily="34" charset="0"/>
                <a:ea typeface="Calibri" panose="020F0502020204030204" pitchFamily="34" charset="0"/>
                <a:cs typeface="Arial" panose="020B0604020202020204" pitchFamily="34" charset="0"/>
              </a:rPr>
              <a:t>/continuum </a:t>
            </a:r>
            <a:r>
              <a:rPr lang="en-US" sz="1400" b="1" kern="100">
                <a:solidFill>
                  <a:schemeClr val="tx1"/>
                </a:solidFill>
                <a:effectLst/>
                <a:latin typeface="Arial" panose="020B0604020202020204" pitchFamily="34" charset="0"/>
                <a:ea typeface="Calibri" panose="020F0502020204030204" pitchFamily="34" charset="0"/>
                <a:cs typeface="Arial" panose="020B0604020202020204" pitchFamily="34" charset="0"/>
              </a:rPr>
              <a:t>to explore the Global Housing Continuum website and access the full Continuum Toolbox and the Snapshot Library.</a:t>
            </a:r>
            <a:endParaRPr lang="en-US" b="1"/>
          </a:p>
        </p:txBody>
      </p:sp>
    </p:spTree>
    <p:extLst>
      <p:ext uri="{BB962C8B-B14F-4D97-AF65-F5344CB8AC3E}">
        <p14:creationId xmlns:p14="http://schemas.microsoft.com/office/powerpoint/2010/main" val="1535848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graphicFrame>
        <p:nvGraphicFramePr>
          <p:cNvPr id="4" name="Gráfico 3">
            <a:extLst>
              <a:ext uri="{FF2B5EF4-FFF2-40B4-BE49-F238E27FC236}">
                <a16:creationId xmlns:a16="http://schemas.microsoft.com/office/drawing/2014/main" id="{6DB43505-0E99-4261-94C9-6DC53FC0AF8C}"/>
              </a:ext>
            </a:extLst>
          </p:cNvPr>
          <p:cNvGraphicFramePr/>
          <p:nvPr>
            <p:extLst>
              <p:ext uri="{D42A27DB-BD31-4B8C-83A1-F6EECF244321}">
                <p14:modId xmlns:p14="http://schemas.microsoft.com/office/powerpoint/2010/main" val="2043864809"/>
              </p:ext>
            </p:extLst>
          </p:nvPr>
        </p:nvGraphicFramePr>
        <p:xfrm>
          <a:off x="2772000" y="1008000"/>
          <a:ext cx="3600000" cy="900000"/>
        </p:xfrm>
        <a:graphic>
          <a:graphicData uri="http://schemas.openxmlformats.org/drawingml/2006/chart">
            <c:chart xmlns:c="http://schemas.openxmlformats.org/drawingml/2006/chart" xmlns:r="http://schemas.openxmlformats.org/officeDocument/2006/relationships" r:id="rId3"/>
          </a:graphicData>
        </a:graphic>
      </p:graphicFrame>
      <p:pic>
        <p:nvPicPr>
          <p:cNvPr id="24" name="Imagen 23">
            <a:extLst>
              <a:ext uri="{FF2B5EF4-FFF2-40B4-BE49-F238E27FC236}">
                <a16:creationId xmlns:a16="http://schemas.microsoft.com/office/drawing/2014/main" id="{7781F572-391C-45DC-9F32-62A747F2F8E2}"/>
              </a:ext>
            </a:extLst>
          </p:cNvPr>
          <p:cNvPicPr>
            <a:picLocks/>
          </p:cNvPicPr>
          <p:nvPr/>
        </p:nvPicPr>
        <p:blipFill>
          <a:blip r:embed="rId4"/>
          <a:stretch>
            <a:fillRect/>
          </a:stretch>
        </p:blipFill>
        <p:spPr>
          <a:xfrm>
            <a:off x="1323687" y="1789200"/>
            <a:ext cx="6480000" cy="720000"/>
          </a:xfrm>
          <a:prstGeom prst="rect">
            <a:avLst/>
          </a:prstGeom>
        </p:spPr>
      </p:pic>
      <p:sp>
        <p:nvSpPr>
          <p:cNvPr id="5" name="CuadroTexto 4">
            <a:extLst>
              <a:ext uri="{FF2B5EF4-FFF2-40B4-BE49-F238E27FC236}">
                <a16:creationId xmlns:a16="http://schemas.microsoft.com/office/drawing/2014/main" id="{10F23F67-25E8-41FF-AE6E-BD15D996DC77}"/>
              </a:ext>
            </a:extLst>
          </p:cNvPr>
          <p:cNvSpPr txBox="1"/>
          <p:nvPr/>
        </p:nvSpPr>
        <p:spPr>
          <a:xfrm>
            <a:off x="2769321" y="180000"/>
            <a:ext cx="3913362" cy="449418"/>
          </a:xfrm>
          <a:prstGeom prst="rect">
            <a:avLst/>
          </a:prstGeom>
          <a:noFill/>
        </p:spPr>
        <p:txBody>
          <a:bodyPr wrap="square" lIns="0" tIns="0" rIns="0" bIns="0" rtlCol="0">
            <a:spAutoFit/>
          </a:bodyPr>
          <a:lstStyle/>
          <a:p>
            <a:r>
              <a:rPr lang="en-US" b="1">
                <a:solidFill>
                  <a:schemeClr val="tx1">
                    <a:lumMod val="50000"/>
                    <a:lumOff val="50000"/>
                  </a:schemeClr>
                </a:solidFill>
              </a:rPr>
              <a:t>Housing Continuum Snapshot TEMPLATE</a:t>
            </a:r>
          </a:p>
          <a:p>
            <a:pPr>
              <a:lnSpc>
                <a:spcPct val="200000"/>
              </a:lnSpc>
            </a:pPr>
            <a:r>
              <a:rPr lang="en-US" sz="900" b="1">
                <a:solidFill>
                  <a:schemeClr val="tx1"/>
                </a:solidFill>
              </a:rPr>
              <a:t>PLACE, YEAR</a:t>
            </a:r>
          </a:p>
        </p:txBody>
      </p:sp>
      <p:sp>
        <p:nvSpPr>
          <p:cNvPr id="26" name="CuadroTexto 25">
            <a:extLst>
              <a:ext uri="{FF2B5EF4-FFF2-40B4-BE49-F238E27FC236}">
                <a16:creationId xmlns:a16="http://schemas.microsoft.com/office/drawing/2014/main" id="{890FD184-F655-45FD-8697-64B76A32FC38}"/>
              </a:ext>
            </a:extLst>
          </p:cNvPr>
          <p:cNvSpPr txBox="1"/>
          <p:nvPr/>
        </p:nvSpPr>
        <p:spPr>
          <a:xfrm>
            <a:off x="2769321" y="720000"/>
            <a:ext cx="2321148" cy="156005"/>
          </a:xfrm>
          <a:prstGeom prst="rect">
            <a:avLst/>
          </a:prstGeom>
          <a:noFill/>
        </p:spPr>
        <p:txBody>
          <a:bodyPr wrap="none" lIns="0" tIns="0" rIns="0" bIns="0" rtlCol="0">
            <a:spAutoFit/>
          </a:bodyPr>
          <a:lstStyle/>
          <a:p>
            <a:pPr>
              <a:lnSpc>
                <a:spcPct val="200000"/>
              </a:lnSpc>
            </a:pPr>
            <a:r>
              <a:rPr lang="en-US" sz="600" b="1">
                <a:solidFill>
                  <a:srgbClr val="0099CC"/>
                </a:solidFill>
              </a:rPr>
              <a:t>How many people are estimated to need each type of situation?</a:t>
            </a:r>
            <a:endParaRPr lang="es-CO" sz="600" b="1">
              <a:solidFill>
                <a:srgbClr val="0099CC"/>
              </a:solidFill>
            </a:endParaRPr>
          </a:p>
        </p:txBody>
      </p:sp>
      <p:grpSp>
        <p:nvGrpSpPr>
          <p:cNvPr id="11" name="Grupo 10">
            <a:extLst>
              <a:ext uri="{FF2B5EF4-FFF2-40B4-BE49-F238E27FC236}">
                <a16:creationId xmlns:a16="http://schemas.microsoft.com/office/drawing/2014/main" id="{3A37BB64-689C-4973-B722-DF01B21C9769}"/>
              </a:ext>
            </a:extLst>
          </p:cNvPr>
          <p:cNvGrpSpPr/>
          <p:nvPr/>
        </p:nvGrpSpPr>
        <p:grpSpPr>
          <a:xfrm>
            <a:off x="2769321" y="2700000"/>
            <a:ext cx="3602666" cy="864000"/>
            <a:chOff x="2769321" y="2844000"/>
            <a:chExt cx="3602666" cy="864000"/>
          </a:xfrm>
        </p:grpSpPr>
        <p:sp>
          <p:nvSpPr>
            <p:cNvPr id="29" name="CuadroTexto 28">
              <a:extLst>
                <a:ext uri="{FF2B5EF4-FFF2-40B4-BE49-F238E27FC236}">
                  <a16:creationId xmlns:a16="http://schemas.microsoft.com/office/drawing/2014/main" id="{7E2F7F37-D493-4386-9097-C9C77A47D84F}"/>
                </a:ext>
              </a:extLst>
            </p:cNvPr>
            <p:cNvSpPr txBox="1"/>
            <p:nvPr/>
          </p:nvSpPr>
          <p:spPr>
            <a:xfrm>
              <a:off x="2769321" y="2844000"/>
              <a:ext cx="1035540" cy="156005"/>
            </a:xfrm>
            <a:prstGeom prst="rect">
              <a:avLst/>
            </a:prstGeom>
            <a:noFill/>
          </p:spPr>
          <p:txBody>
            <a:bodyPr wrap="none" lIns="0" tIns="0" rIns="0" bIns="0" rtlCol="0">
              <a:spAutoFit/>
            </a:bodyPr>
            <a:lstStyle/>
            <a:p>
              <a:pPr>
                <a:lnSpc>
                  <a:spcPct val="200000"/>
                </a:lnSpc>
              </a:pPr>
              <a:r>
                <a:rPr lang="en-US" sz="600" b="1">
                  <a:solidFill>
                    <a:srgbClr val="1A447B"/>
                  </a:solidFill>
                </a:rPr>
                <a:t>Available policy frameworks</a:t>
              </a:r>
              <a:endParaRPr lang="es-CO" sz="600" b="1">
                <a:solidFill>
                  <a:srgbClr val="1A447B"/>
                </a:solidFill>
              </a:endParaRPr>
            </a:p>
          </p:txBody>
        </p:sp>
        <p:grpSp>
          <p:nvGrpSpPr>
            <p:cNvPr id="9" name="Grupo 8">
              <a:extLst>
                <a:ext uri="{FF2B5EF4-FFF2-40B4-BE49-F238E27FC236}">
                  <a16:creationId xmlns:a16="http://schemas.microsoft.com/office/drawing/2014/main" id="{0AC2AE1B-7567-44C3-B2AA-FD2B9A255A67}"/>
                </a:ext>
              </a:extLst>
            </p:cNvPr>
            <p:cNvGrpSpPr/>
            <p:nvPr/>
          </p:nvGrpSpPr>
          <p:grpSpPr>
            <a:xfrm>
              <a:off x="2769321" y="3024000"/>
              <a:ext cx="3602666" cy="108000"/>
              <a:chOff x="2769321" y="3142138"/>
              <a:chExt cx="3602666" cy="108000"/>
            </a:xfrm>
          </p:grpSpPr>
          <p:cxnSp>
            <p:nvCxnSpPr>
              <p:cNvPr id="69" name="Google Shape;69;p13"/>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3" name="Rectángulo: esquinas redondeadas 2">
                <a:extLst>
                  <a:ext uri="{FF2B5EF4-FFF2-40B4-BE49-F238E27FC236}">
                    <a16:creationId xmlns:a16="http://schemas.microsoft.com/office/drawing/2014/main" id="{A2871E8C-197F-411D-BA3F-90065664878B}"/>
                  </a:ext>
                </a:extLst>
              </p:cNvPr>
              <p:cNvSpPr/>
              <p:nvPr/>
            </p:nvSpPr>
            <p:spPr>
              <a:xfrm>
                <a:off x="2769321" y="3142138"/>
                <a:ext cx="3600000" cy="108000"/>
              </a:xfrm>
              <a:prstGeom prst="roundRect">
                <a:avLst>
                  <a:gd name="adj" fmla="val 50000"/>
                </a:avLst>
              </a:prstGeom>
              <a:solidFill>
                <a:srgbClr val="1A447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Policy 1</a:t>
                </a:r>
                <a:endParaRPr lang="es-CO" sz="500" b="1"/>
              </a:p>
            </p:txBody>
          </p:sp>
        </p:grpSp>
        <p:grpSp>
          <p:nvGrpSpPr>
            <p:cNvPr id="30" name="Grupo 29">
              <a:extLst>
                <a:ext uri="{FF2B5EF4-FFF2-40B4-BE49-F238E27FC236}">
                  <a16:creationId xmlns:a16="http://schemas.microsoft.com/office/drawing/2014/main" id="{926B9D09-EE50-436C-8E3C-A74491A43325}"/>
                </a:ext>
              </a:extLst>
            </p:cNvPr>
            <p:cNvGrpSpPr/>
            <p:nvPr/>
          </p:nvGrpSpPr>
          <p:grpSpPr>
            <a:xfrm>
              <a:off x="2769321" y="3168000"/>
              <a:ext cx="3600000" cy="108000"/>
              <a:chOff x="2771987" y="3142138"/>
              <a:chExt cx="3600000" cy="108000"/>
            </a:xfrm>
          </p:grpSpPr>
          <p:cxnSp>
            <p:nvCxnSpPr>
              <p:cNvPr id="31" name="Google Shape;69;p13">
                <a:extLst>
                  <a:ext uri="{FF2B5EF4-FFF2-40B4-BE49-F238E27FC236}">
                    <a16:creationId xmlns:a16="http://schemas.microsoft.com/office/drawing/2014/main" id="{F1F27BCC-F0B4-4D7E-A133-CA5F7D075F2F}"/>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32" name="Rectángulo: esquinas redondeadas 31">
                <a:extLst>
                  <a:ext uri="{FF2B5EF4-FFF2-40B4-BE49-F238E27FC236}">
                    <a16:creationId xmlns:a16="http://schemas.microsoft.com/office/drawing/2014/main" id="{E9EB87E4-2FFA-4AAB-B913-628BBA9479AF}"/>
                  </a:ext>
                </a:extLst>
              </p:cNvPr>
              <p:cNvSpPr/>
              <p:nvPr/>
            </p:nvSpPr>
            <p:spPr>
              <a:xfrm>
                <a:off x="3838991" y="3142138"/>
                <a:ext cx="2532996" cy="108000"/>
              </a:xfrm>
              <a:prstGeom prst="roundRect">
                <a:avLst>
                  <a:gd name="adj" fmla="val 50000"/>
                </a:avLst>
              </a:prstGeom>
              <a:solidFill>
                <a:srgbClr val="1A447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Policy 2</a:t>
                </a:r>
                <a:endParaRPr lang="es-CO" sz="500" b="1"/>
              </a:p>
            </p:txBody>
          </p:sp>
        </p:grpSp>
        <p:grpSp>
          <p:nvGrpSpPr>
            <p:cNvPr id="33" name="Grupo 32">
              <a:extLst>
                <a:ext uri="{FF2B5EF4-FFF2-40B4-BE49-F238E27FC236}">
                  <a16:creationId xmlns:a16="http://schemas.microsoft.com/office/drawing/2014/main" id="{4BE2DCDA-8F57-464B-B2B5-B681192932F3}"/>
                </a:ext>
              </a:extLst>
            </p:cNvPr>
            <p:cNvGrpSpPr/>
            <p:nvPr/>
          </p:nvGrpSpPr>
          <p:grpSpPr>
            <a:xfrm>
              <a:off x="2769321" y="3312000"/>
              <a:ext cx="3600000" cy="108000"/>
              <a:chOff x="2771987" y="3142138"/>
              <a:chExt cx="3600000" cy="108000"/>
            </a:xfrm>
          </p:grpSpPr>
          <p:cxnSp>
            <p:nvCxnSpPr>
              <p:cNvPr id="34" name="Google Shape;69;p13">
                <a:extLst>
                  <a:ext uri="{FF2B5EF4-FFF2-40B4-BE49-F238E27FC236}">
                    <a16:creationId xmlns:a16="http://schemas.microsoft.com/office/drawing/2014/main" id="{66AB65DC-B29F-4036-A1DE-067391F3A401}"/>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35" name="Rectángulo: esquinas redondeadas 34">
                <a:extLst>
                  <a:ext uri="{FF2B5EF4-FFF2-40B4-BE49-F238E27FC236}">
                    <a16:creationId xmlns:a16="http://schemas.microsoft.com/office/drawing/2014/main" id="{883DAD5C-9DEC-44E4-B685-C8F769AF3A64}"/>
                  </a:ext>
                </a:extLst>
              </p:cNvPr>
              <p:cNvSpPr/>
              <p:nvPr/>
            </p:nvSpPr>
            <p:spPr>
              <a:xfrm>
                <a:off x="3838991" y="3142138"/>
                <a:ext cx="2532996" cy="108000"/>
              </a:xfrm>
              <a:prstGeom prst="roundRect">
                <a:avLst>
                  <a:gd name="adj" fmla="val 50000"/>
                </a:avLst>
              </a:prstGeom>
              <a:solidFill>
                <a:srgbClr val="1A447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Policy 3</a:t>
                </a:r>
                <a:endParaRPr lang="es-CO" sz="500" b="1"/>
              </a:p>
            </p:txBody>
          </p:sp>
        </p:grpSp>
        <p:grpSp>
          <p:nvGrpSpPr>
            <p:cNvPr id="36" name="Grupo 35">
              <a:extLst>
                <a:ext uri="{FF2B5EF4-FFF2-40B4-BE49-F238E27FC236}">
                  <a16:creationId xmlns:a16="http://schemas.microsoft.com/office/drawing/2014/main" id="{28EED7E4-4E16-4BDD-A2FE-A748A95398E9}"/>
                </a:ext>
              </a:extLst>
            </p:cNvPr>
            <p:cNvGrpSpPr/>
            <p:nvPr/>
          </p:nvGrpSpPr>
          <p:grpSpPr>
            <a:xfrm>
              <a:off x="2769321" y="3456000"/>
              <a:ext cx="3600000" cy="108000"/>
              <a:chOff x="2771987" y="3142138"/>
              <a:chExt cx="3600000" cy="108000"/>
            </a:xfrm>
          </p:grpSpPr>
          <p:cxnSp>
            <p:nvCxnSpPr>
              <p:cNvPr id="37" name="Google Shape;69;p13">
                <a:extLst>
                  <a:ext uri="{FF2B5EF4-FFF2-40B4-BE49-F238E27FC236}">
                    <a16:creationId xmlns:a16="http://schemas.microsoft.com/office/drawing/2014/main" id="{DB1AB94F-765C-41CE-983C-B16BCAE7F285}"/>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38" name="Rectángulo: esquinas redondeadas 37">
                <a:extLst>
                  <a:ext uri="{FF2B5EF4-FFF2-40B4-BE49-F238E27FC236}">
                    <a16:creationId xmlns:a16="http://schemas.microsoft.com/office/drawing/2014/main" id="{01F03430-AE6D-4C23-9ADE-A0F6CB4582D8}"/>
                  </a:ext>
                </a:extLst>
              </p:cNvPr>
              <p:cNvSpPr/>
              <p:nvPr/>
            </p:nvSpPr>
            <p:spPr>
              <a:xfrm>
                <a:off x="3494012" y="3142138"/>
                <a:ext cx="914400" cy="108000"/>
              </a:xfrm>
              <a:prstGeom prst="roundRect">
                <a:avLst>
                  <a:gd name="adj" fmla="val 50000"/>
                </a:avLst>
              </a:prstGeom>
              <a:solidFill>
                <a:srgbClr val="1A447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Policy 4</a:t>
                </a:r>
                <a:endParaRPr lang="es-CO" sz="500" b="1"/>
              </a:p>
            </p:txBody>
          </p:sp>
        </p:grpSp>
        <p:grpSp>
          <p:nvGrpSpPr>
            <p:cNvPr id="39" name="Grupo 38">
              <a:extLst>
                <a:ext uri="{FF2B5EF4-FFF2-40B4-BE49-F238E27FC236}">
                  <a16:creationId xmlns:a16="http://schemas.microsoft.com/office/drawing/2014/main" id="{A969A3BD-9FB7-4006-9F86-3B15843B8AF5}"/>
                </a:ext>
              </a:extLst>
            </p:cNvPr>
            <p:cNvGrpSpPr/>
            <p:nvPr/>
          </p:nvGrpSpPr>
          <p:grpSpPr>
            <a:xfrm>
              <a:off x="2769321" y="3600000"/>
              <a:ext cx="3600000" cy="108000"/>
              <a:chOff x="2771987" y="3142138"/>
              <a:chExt cx="3600000" cy="108000"/>
            </a:xfrm>
          </p:grpSpPr>
          <p:cxnSp>
            <p:nvCxnSpPr>
              <p:cNvPr id="40" name="Google Shape;69;p13">
                <a:extLst>
                  <a:ext uri="{FF2B5EF4-FFF2-40B4-BE49-F238E27FC236}">
                    <a16:creationId xmlns:a16="http://schemas.microsoft.com/office/drawing/2014/main" id="{6657F1BD-22A6-4B0D-AFA9-5499F4A9B872}"/>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41" name="Rectángulo: esquinas redondeadas 40">
                <a:extLst>
                  <a:ext uri="{FF2B5EF4-FFF2-40B4-BE49-F238E27FC236}">
                    <a16:creationId xmlns:a16="http://schemas.microsoft.com/office/drawing/2014/main" id="{A093B685-BCC0-4080-B5B0-59DD5A77CEAD}"/>
                  </a:ext>
                </a:extLst>
              </p:cNvPr>
              <p:cNvSpPr/>
              <p:nvPr/>
            </p:nvSpPr>
            <p:spPr>
              <a:xfrm>
                <a:off x="4204750" y="3142138"/>
                <a:ext cx="723207" cy="108000"/>
              </a:xfrm>
              <a:prstGeom prst="roundRect">
                <a:avLst>
                  <a:gd name="adj" fmla="val 50000"/>
                </a:avLst>
              </a:prstGeom>
              <a:solidFill>
                <a:srgbClr val="1A447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Policy 5</a:t>
                </a:r>
                <a:endParaRPr lang="es-CO" sz="500" b="1"/>
              </a:p>
            </p:txBody>
          </p:sp>
        </p:grpSp>
      </p:grpSp>
      <p:grpSp>
        <p:nvGrpSpPr>
          <p:cNvPr id="45" name="Grupo 44">
            <a:extLst>
              <a:ext uri="{FF2B5EF4-FFF2-40B4-BE49-F238E27FC236}">
                <a16:creationId xmlns:a16="http://schemas.microsoft.com/office/drawing/2014/main" id="{7CD66815-7644-46B8-B933-4C670D4F8EFD}"/>
              </a:ext>
            </a:extLst>
          </p:cNvPr>
          <p:cNvGrpSpPr/>
          <p:nvPr/>
        </p:nvGrpSpPr>
        <p:grpSpPr>
          <a:xfrm>
            <a:off x="2769321" y="3600000"/>
            <a:ext cx="3602666" cy="864000"/>
            <a:chOff x="2769321" y="2844000"/>
            <a:chExt cx="3602666" cy="864000"/>
          </a:xfrm>
        </p:grpSpPr>
        <p:sp>
          <p:nvSpPr>
            <p:cNvPr id="46" name="CuadroTexto 45">
              <a:extLst>
                <a:ext uri="{FF2B5EF4-FFF2-40B4-BE49-F238E27FC236}">
                  <a16:creationId xmlns:a16="http://schemas.microsoft.com/office/drawing/2014/main" id="{7ED7BAAE-860D-4576-BF9A-9A187214CFD3}"/>
                </a:ext>
              </a:extLst>
            </p:cNvPr>
            <p:cNvSpPr txBox="1"/>
            <p:nvPr/>
          </p:nvSpPr>
          <p:spPr>
            <a:xfrm>
              <a:off x="2769321" y="2844000"/>
              <a:ext cx="1158972" cy="156005"/>
            </a:xfrm>
            <a:prstGeom prst="rect">
              <a:avLst/>
            </a:prstGeom>
            <a:noFill/>
          </p:spPr>
          <p:txBody>
            <a:bodyPr wrap="none" lIns="0" tIns="0" rIns="0" bIns="0" rtlCol="0">
              <a:spAutoFit/>
            </a:bodyPr>
            <a:lstStyle/>
            <a:p>
              <a:pPr>
                <a:lnSpc>
                  <a:spcPct val="200000"/>
                </a:lnSpc>
              </a:pPr>
              <a:r>
                <a:rPr lang="en-US" sz="600" b="1">
                  <a:solidFill>
                    <a:srgbClr val="3AA047"/>
                  </a:solidFill>
                </a:rPr>
                <a:t>Available ﬁnancial mechanisms</a:t>
              </a:r>
              <a:endParaRPr lang="es-CO" sz="600" b="1">
                <a:solidFill>
                  <a:srgbClr val="3AA047"/>
                </a:solidFill>
              </a:endParaRPr>
            </a:p>
          </p:txBody>
        </p:sp>
        <p:grpSp>
          <p:nvGrpSpPr>
            <p:cNvPr id="47" name="Grupo 46">
              <a:extLst>
                <a:ext uri="{FF2B5EF4-FFF2-40B4-BE49-F238E27FC236}">
                  <a16:creationId xmlns:a16="http://schemas.microsoft.com/office/drawing/2014/main" id="{405F1616-3105-49E2-ABA7-4AEEC8C2076D}"/>
                </a:ext>
              </a:extLst>
            </p:cNvPr>
            <p:cNvGrpSpPr/>
            <p:nvPr/>
          </p:nvGrpSpPr>
          <p:grpSpPr>
            <a:xfrm>
              <a:off x="2771987" y="3024000"/>
              <a:ext cx="3600000" cy="108000"/>
              <a:chOff x="2771987" y="3142138"/>
              <a:chExt cx="3600000" cy="108000"/>
            </a:xfrm>
          </p:grpSpPr>
          <p:cxnSp>
            <p:nvCxnSpPr>
              <p:cNvPr id="77" name="Google Shape;69;p13">
                <a:extLst>
                  <a:ext uri="{FF2B5EF4-FFF2-40B4-BE49-F238E27FC236}">
                    <a16:creationId xmlns:a16="http://schemas.microsoft.com/office/drawing/2014/main" id="{067868E1-A574-47BB-8098-6F13B760AC31}"/>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78" name="Rectángulo: esquinas redondeadas 77">
                <a:extLst>
                  <a:ext uri="{FF2B5EF4-FFF2-40B4-BE49-F238E27FC236}">
                    <a16:creationId xmlns:a16="http://schemas.microsoft.com/office/drawing/2014/main" id="{21AA0E81-F6C1-4E72-9F1D-769A292DC5E2}"/>
                  </a:ext>
                </a:extLst>
              </p:cNvPr>
              <p:cNvSpPr/>
              <p:nvPr/>
            </p:nvSpPr>
            <p:spPr>
              <a:xfrm>
                <a:off x="3491346" y="3142138"/>
                <a:ext cx="723207" cy="108000"/>
              </a:xfrm>
              <a:prstGeom prst="roundRect">
                <a:avLst>
                  <a:gd name="adj" fmla="val 50000"/>
                </a:avLst>
              </a:prstGeom>
              <a:solidFill>
                <a:srgbClr val="3AA04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Fund 1</a:t>
                </a:r>
                <a:endParaRPr lang="es-CO" sz="500" b="1"/>
              </a:p>
            </p:txBody>
          </p:sp>
        </p:grpSp>
        <p:grpSp>
          <p:nvGrpSpPr>
            <p:cNvPr id="48" name="Grupo 47">
              <a:extLst>
                <a:ext uri="{FF2B5EF4-FFF2-40B4-BE49-F238E27FC236}">
                  <a16:creationId xmlns:a16="http://schemas.microsoft.com/office/drawing/2014/main" id="{7143BEC4-FE97-4E63-BF29-9CC857A0A115}"/>
                </a:ext>
              </a:extLst>
            </p:cNvPr>
            <p:cNvGrpSpPr/>
            <p:nvPr/>
          </p:nvGrpSpPr>
          <p:grpSpPr>
            <a:xfrm>
              <a:off x="2769321" y="3168000"/>
              <a:ext cx="3600000" cy="108000"/>
              <a:chOff x="2771987" y="3142138"/>
              <a:chExt cx="3600000" cy="108000"/>
            </a:xfrm>
          </p:grpSpPr>
          <p:cxnSp>
            <p:nvCxnSpPr>
              <p:cNvPr id="75" name="Google Shape;69;p13">
                <a:extLst>
                  <a:ext uri="{FF2B5EF4-FFF2-40B4-BE49-F238E27FC236}">
                    <a16:creationId xmlns:a16="http://schemas.microsoft.com/office/drawing/2014/main" id="{C2777893-7E24-4191-BA30-A3EFB8E6C595}"/>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76" name="Rectángulo: esquinas redondeadas 75">
                <a:extLst>
                  <a:ext uri="{FF2B5EF4-FFF2-40B4-BE49-F238E27FC236}">
                    <a16:creationId xmlns:a16="http://schemas.microsoft.com/office/drawing/2014/main" id="{8CDFA61D-2783-43D4-B9BF-D521EC1B4135}"/>
                  </a:ext>
                </a:extLst>
              </p:cNvPr>
              <p:cNvSpPr/>
              <p:nvPr/>
            </p:nvSpPr>
            <p:spPr>
              <a:xfrm>
                <a:off x="4204750" y="3142138"/>
                <a:ext cx="723207" cy="108000"/>
              </a:xfrm>
              <a:prstGeom prst="roundRect">
                <a:avLst>
                  <a:gd name="adj" fmla="val 50000"/>
                </a:avLst>
              </a:prstGeom>
              <a:solidFill>
                <a:srgbClr val="3AA04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Fund 2</a:t>
                </a:r>
                <a:endParaRPr lang="es-CO" sz="500" b="1"/>
              </a:p>
            </p:txBody>
          </p:sp>
        </p:grpSp>
        <p:grpSp>
          <p:nvGrpSpPr>
            <p:cNvPr id="49" name="Grupo 48">
              <a:extLst>
                <a:ext uri="{FF2B5EF4-FFF2-40B4-BE49-F238E27FC236}">
                  <a16:creationId xmlns:a16="http://schemas.microsoft.com/office/drawing/2014/main" id="{C6683A80-A32F-4B8D-9F26-C0C077711F36}"/>
                </a:ext>
              </a:extLst>
            </p:cNvPr>
            <p:cNvGrpSpPr/>
            <p:nvPr/>
          </p:nvGrpSpPr>
          <p:grpSpPr>
            <a:xfrm>
              <a:off x="2769321" y="3312000"/>
              <a:ext cx="3600000" cy="108000"/>
              <a:chOff x="2771987" y="3142138"/>
              <a:chExt cx="3600000" cy="108000"/>
            </a:xfrm>
          </p:grpSpPr>
          <p:cxnSp>
            <p:nvCxnSpPr>
              <p:cNvPr id="73" name="Google Shape;69;p13">
                <a:extLst>
                  <a:ext uri="{FF2B5EF4-FFF2-40B4-BE49-F238E27FC236}">
                    <a16:creationId xmlns:a16="http://schemas.microsoft.com/office/drawing/2014/main" id="{50C6801F-9956-4389-8060-3AE7597014E8}"/>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74" name="Rectángulo: esquinas redondeadas 73">
                <a:extLst>
                  <a:ext uri="{FF2B5EF4-FFF2-40B4-BE49-F238E27FC236}">
                    <a16:creationId xmlns:a16="http://schemas.microsoft.com/office/drawing/2014/main" id="{E6ED6B38-479F-4739-B87C-F6B1272DB647}"/>
                  </a:ext>
                </a:extLst>
              </p:cNvPr>
              <p:cNvSpPr/>
              <p:nvPr/>
            </p:nvSpPr>
            <p:spPr>
              <a:xfrm>
                <a:off x="3838991" y="3142138"/>
                <a:ext cx="1800479" cy="108000"/>
              </a:xfrm>
              <a:prstGeom prst="roundRect">
                <a:avLst>
                  <a:gd name="adj" fmla="val 50000"/>
                </a:avLst>
              </a:prstGeom>
              <a:solidFill>
                <a:srgbClr val="3AA04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Fund 3</a:t>
                </a:r>
                <a:endParaRPr lang="es-CO" sz="500" b="1"/>
              </a:p>
            </p:txBody>
          </p:sp>
        </p:grpSp>
        <p:grpSp>
          <p:nvGrpSpPr>
            <p:cNvPr id="50" name="Grupo 49">
              <a:extLst>
                <a:ext uri="{FF2B5EF4-FFF2-40B4-BE49-F238E27FC236}">
                  <a16:creationId xmlns:a16="http://schemas.microsoft.com/office/drawing/2014/main" id="{DF143D3F-1D1C-4AFB-AD8F-B1E0BBCBD344}"/>
                </a:ext>
              </a:extLst>
            </p:cNvPr>
            <p:cNvGrpSpPr/>
            <p:nvPr/>
          </p:nvGrpSpPr>
          <p:grpSpPr>
            <a:xfrm>
              <a:off x="2769321" y="3456000"/>
              <a:ext cx="3600000" cy="108000"/>
              <a:chOff x="2771987" y="3142138"/>
              <a:chExt cx="3600000" cy="108000"/>
            </a:xfrm>
          </p:grpSpPr>
          <p:cxnSp>
            <p:nvCxnSpPr>
              <p:cNvPr id="71" name="Google Shape;69;p13">
                <a:extLst>
                  <a:ext uri="{FF2B5EF4-FFF2-40B4-BE49-F238E27FC236}">
                    <a16:creationId xmlns:a16="http://schemas.microsoft.com/office/drawing/2014/main" id="{C0F675C3-B694-4176-B741-A0BD06361FE3}"/>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72" name="Rectángulo: esquinas redondeadas 71">
                <a:extLst>
                  <a:ext uri="{FF2B5EF4-FFF2-40B4-BE49-F238E27FC236}">
                    <a16:creationId xmlns:a16="http://schemas.microsoft.com/office/drawing/2014/main" id="{19783933-F204-49AE-81B1-C113C3886E97}"/>
                  </a:ext>
                </a:extLst>
              </p:cNvPr>
              <p:cNvSpPr/>
              <p:nvPr/>
            </p:nvSpPr>
            <p:spPr>
              <a:xfrm>
                <a:off x="4927957" y="3142138"/>
                <a:ext cx="1444029" cy="108000"/>
              </a:xfrm>
              <a:prstGeom prst="roundRect">
                <a:avLst>
                  <a:gd name="adj" fmla="val 50000"/>
                </a:avLst>
              </a:prstGeom>
              <a:solidFill>
                <a:srgbClr val="3AA04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Fund 4</a:t>
                </a:r>
                <a:endParaRPr lang="es-CO" sz="500" b="1"/>
              </a:p>
            </p:txBody>
          </p:sp>
        </p:grpSp>
        <p:grpSp>
          <p:nvGrpSpPr>
            <p:cNvPr id="51" name="Grupo 50">
              <a:extLst>
                <a:ext uri="{FF2B5EF4-FFF2-40B4-BE49-F238E27FC236}">
                  <a16:creationId xmlns:a16="http://schemas.microsoft.com/office/drawing/2014/main" id="{8D3EDFF2-5F41-4CFA-AFCA-575389E3B56D}"/>
                </a:ext>
              </a:extLst>
            </p:cNvPr>
            <p:cNvGrpSpPr/>
            <p:nvPr/>
          </p:nvGrpSpPr>
          <p:grpSpPr>
            <a:xfrm>
              <a:off x="2769321" y="3600000"/>
              <a:ext cx="3600000" cy="108000"/>
              <a:chOff x="2771987" y="3142138"/>
              <a:chExt cx="3600000" cy="108000"/>
            </a:xfrm>
          </p:grpSpPr>
          <p:cxnSp>
            <p:nvCxnSpPr>
              <p:cNvPr id="52" name="Google Shape;69;p13">
                <a:extLst>
                  <a:ext uri="{FF2B5EF4-FFF2-40B4-BE49-F238E27FC236}">
                    <a16:creationId xmlns:a16="http://schemas.microsoft.com/office/drawing/2014/main" id="{36EF54C0-49EB-4AC1-AC4D-A0CBB25B4FC2}"/>
                  </a:ext>
                </a:extLst>
              </p:cNvPr>
              <p:cNvCxnSpPr>
                <a:cxnSpLocks/>
              </p:cNvCxnSpPr>
              <p:nvPr/>
            </p:nvCxnSpPr>
            <p:spPr>
              <a:xfrm>
                <a:off x="2771987" y="3196138"/>
                <a:ext cx="3600000" cy="0"/>
              </a:xfrm>
              <a:prstGeom prst="straightConnector1">
                <a:avLst/>
              </a:prstGeom>
              <a:noFill/>
              <a:ln w="12700" cap="flat" cmpd="sng">
                <a:solidFill>
                  <a:srgbClr val="CCCCCC"/>
                </a:solidFill>
                <a:prstDash val="solid"/>
                <a:round/>
                <a:headEnd type="none" w="med" len="med"/>
                <a:tailEnd type="none" w="med" len="med"/>
              </a:ln>
            </p:spPr>
          </p:cxnSp>
          <p:sp>
            <p:nvSpPr>
              <p:cNvPr id="53" name="Rectángulo: esquinas redondeadas 52">
                <a:extLst>
                  <a:ext uri="{FF2B5EF4-FFF2-40B4-BE49-F238E27FC236}">
                    <a16:creationId xmlns:a16="http://schemas.microsoft.com/office/drawing/2014/main" id="{F782DB5A-19AE-4A0C-BE75-59A27EBC3929}"/>
                  </a:ext>
                </a:extLst>
              </p:cNvPr>
              <p:cNvSpPr/>
              <p:nvPr/>
            </p:nvSpPr>
            <p:spPr>
              <a:xfrm>
                <a:off x="4204750" y="3142138"/>
                <a:ext cx="2167236" cy="108000"/>
              </a:xfrm>
              <a:prstGeom prst="roundRect">
                <a:avLst>
                  <a:gd name="adj" fmla="val 50000"/>
                </a:avLst>
              </a:prstGeom>
              <a:solidFill>
                <a:srgbClr val="3AA04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MX" sz="500" b="1"/>
                  <a:t>Fund 5</a:t>
                </a:r>
                <a:endParaRPr lang="es-CO" sz="500" b="1"/>
              </a:p>
            </p:txBody>
          </p:sp>
        </p:grpSp>
      </p:grpSp>
      <p:sp>
        <p:nvSpPr>
          <p:cNvPr id="12" name="CuadroTexto 11">
            <a:extLst>
              <a:ext uri="{FF2B5EF4-FFF2-40B4-BE49-F238E27FC236}">
                <a16:creationId xmlns:a16="http://schemas.microsoft.com/office/drawing/2014/main" id="{0F6D5F99-E1A8-4E92-889D-501A02E9B475}"/>
              </a:ext>
            </a:extLst>
          </p:cNvPr>
          <p:cNvSpPr txBox="1"/>
          <p:nvPr/>
        </p:nvSpPr>
        <p:spPr>
          <a:xfrm>
            <a:off x="2769321" y="4680000"/>
            <a:ext cx="3600000" cy="69250"/>
          </a:xfrm>
          <a:prstGeom prst="rect">
            <a:avLst/>
          </a:prstGeom>
          <a:noFill/>
        </p:spPr>
        <p:txBody>
          <a:bodyPr wrap="square" lIns="0" tIns="0" rIns="0" bIns="0" rtlCol="0">
            <a:spAutoFit/>
          </a:bodyPr>
          <a:lstStyle/>
          <a:p>
            <a:r>
              <a:rPr lang="en-US" sz="450">
                <a:solidFill>
                  <a:schemeClr val="bg1">
                    <a:lumMod val="65000"/>
                  </a:schemeClr>
                </a:solidFill>
              </a:rPr>
              <a:t>Sources: INCLUDE A REFERENCE TO THE SOURCES OF INFORMATION FOR THE HOUSING NEED ESTIMATES</a:t>
            </a:r>
            <a:endParaRPr lang="es-CO" sz="450">
              <a:solidFill>
                <a:schemeClr val="bg1">
                  <a:lumMod val="65000"/>
                </a:schemeClr>
              </a:solidFill>
            </a:endParaRPr>
          </a:p>
        </p:txBody>
      </p:sp>
      <p:grpSp>
        <p:nvGrpSpPr>
          <p:cNvPr id="2" name="Group 1">
            <a:extLst>
              <a:ext uri="{FF2B5EF4-FFF2-40B4-BE49-F238E27FC236}">
                <a16:creationId xmlns:a16="http://schemas.microsoft.com/office/drawing/2014/main" id="{C92064BC-36D2-4706-EFEC-4423BA1A4DBB}"/>
              </a:ext>
            </a:extLst>
          </p:cNvPr>
          <p:cNvGrpSpPr/>
          <p:nvPr/>
        </p:nvGrpSpPr>
        <p:grpSpPr>
          <a:xfrm>
            <a:off x="2772000" y="1800000"/>
            <a:ext cx="3600000" cy="812241"/>
            <a:chOff x="2772000" y="1800000"/>
            <a:chExt cx="3600000" cy="812241"/>
          </a:xfrm>
        </p:grpSpPr>
        <p:pic>
          <p:nvPicPr>
            <p:cNvPr id="14" name="Imagen 13">
              <a:extLst>
                <a:ext uri="{FF2B5EF4-FFF2-40B4-BE49-F238E27FC236}">
                  <a16:creationId xmlns:a16="http://schemas.microsoft.com/office/drawing/2014/main" id="{D3CAF809-1E17-48A4-B033-F986E77B2A7C}"/>
                </a:ext>
              </a:extLst>
            </p:cNvPr>
            <p:cNvPicPr>
              <a:picLocks noChangeAspect="1"/>
            </p:cNvPicPr>
            <p:nvPr/>
          </p:nvPicPr>
          <p:blipFill>
            <a:blip r:embed="rId5"/>
            <a:stretch>
              <a:fillRect/>
            </a:stretch>
          </p:blipFill>
          <p:spPr>
            <a:xfrm>
              <a:off x="2772000" y="1872000"/>
              <a:ext cx="720000" cy="720000"/>
            </a:xfrm>
            <a:prstGeom prst="rect">
              <a:avLst/>
            </a:prstGeom>
          </p:spPr>
        </p:pic>
        <p:pic>
          <p:nvPicPr>
            <p:cNvPr id="16" name="Imagen 15">
              <a:extLst>
                <a:ext uri="{FF2B5EF4-FFF2-40B4-BE49-F238E27FC236}">
                  <a16:creationId xmlns:a16="http://schemas.microsoft.com/office/drawing/2014/main" id="{139C10AA-1B37-4C8D-BB37-22F79BAA226C}"/>
                </a:ext>
              </a:extLst>
            </p:cNvPr>
            <p:cNvPicPr>
              <a:picLocks noChangeAspect="1"/>
            </p:cNvPicPr>
            <p:nvPr/>
          </p:nvPicPr>
          <p:blipFill>
            <a:blip r:embed="rId6"/>
            <a:stretch>
              <a:fillRect/>
            </a:stretch>
          </p:blipFill>
          <p:spPr>
            <a:xfrm>
              <a:off x="4212000" y="1800000"/>
              <a:ext cx="720000" cy="720000"/>
            </a:xfrm>
            <a:prstGeom prst="rect">
              <a:avLst/>
            </a:prstGeom>
          </p:spPr>
        </p:pic>
        <p:pic>
          <p:nvPicPr>
            <p:cNvPr id="18" name="Imagen 17">
              <a:extLst>
                <a:ext uri="{FF2B5EF4-FFF2-40B4-BE49-F238E27FC236}">
                  <a16:creationId xmlns:a16="http://schemas.microsoft.com/office/drawing/2014/main" id="{0C8D545F-1F05-4D4F-99E5-081EADBFA758}"/>
                </a:ext>
              </a:extLst>
            </p:cNvPr>
            <p:cNvPicPr>
              <a:picLocks noChangeAspect="1"/>
            </p:cNvPicPr>
            <p:nvPr/>
          </p:nvPicPr>
          <p:blipFill>
            <a:blip r:embed="rId7"/>
            <a:stretch>
              <a:fillRect/>
            </a:stretch>
          </p:blipFill>
          <p:spPr>
            <a:xfrm>
              <a:off x="5652000" y="1872000"/>
              <a:ext cx="720000" cy="720000"/>
            </a:xfrm>
            <a:prstGeom prst="rect">
              <a:avLst/>
            </a:prstGeom>
          </p:spPr>
        </p:pic>
        <p:pic>
          <p:nvPicPr>
            <p:cNvPr id="20" name="Imagen 19">
              <a:extLst>
                <a:ext uri="{FF2B5EF4-FFF2-40B4-BE49-F238E27FC236}">
                  <a16:creationId xmlns:a16="http://schemas.microsoft.com/office/drawing/2014/main" id="{871DB6B2-5FFF-469B-9CC1-27A8850361A8}"/>
                </a:ext>
              </a:extLst>
            </p:cNvPr>
            <p:cNvPicPr>
              <a:picLocks noChangeAspect="1"/>
            </p:cNvPicPr>
            <p:nvPr/>
          </p:nvPicPr>
          <p:blipFill>
            <a:blip r:embed="rId8"/>
            <a:stretch>
              <a:fillRect/>
            </a:stretch>
          </p:blipFill>
          <p:spPr>
            <a:xfrm>
              <a:off x="4932000" y="1800000"/>
              <a:ext cx="720000" cy="720000"/>
            </a:xfrm>
            <a:prstGeom prst="rect">
              <a:avLst/>
            </a:prstGeom>
          </p:spPr>
        </p:pic>
        <p:pic>
          <p:nvPicPr>
            <p:cNvPr id="22" name="Imagen 21">
              <a:extLst>
                <a:ext uri="{FF2B5EF4-FFF2-40B4-BE49-F238E27FC236}">
                  <a16:creationId xmlns:a16="http://schemas.microsoft.com/office/drawing/2014/main" id="{AB1BB8C6-EC36-48A3-9483-5C55632C3AB5}"/>
                </a:ext>
              </a:extLst>
            </p:cNvPr>
            <p:cNvPicPr>
              <a:picLocks noChangeAspect="1"/>
            </p:cNvPicPr>
            <p:nvPr/>
          </p:nvPicPr>
          <p:blipFill>
            <a:blip r:embed="rId9"/>
            <a:stretch>
              <a:fillRect/>
            </a:stretch>
          </p:blipFill>
          <p:spPr>
            <a:xfrm>
              <a:off x="3492000" y="1800000"/>
              <a:ext cx="720000" cy="720000"/>
            </a:xfrm>
            <a:prstGeom prst="rect">
              <a:avLst/>
            </a:prstGeom>
          </p:spPr>
        </p:pic>
        <p:sp>
          <p:nvSpPr>
            <p:cNvPr id="79" name="CuadroTexto 78">
              <a:extLst>
                <a:ext uri="{FF2B5EF4-FFF2-40B4-BE49-F238E27FC236}">
                  <a16:creationId xmlns:a16="http://schemas.microsoft.com/office/drawing/2014/main" id="{17473FDE-6A60-4E1F-9161-BE89FB9EDA98}"/>
                </a:ext>
              </a:extLst>
            </p:cNvPr>
            <p:cNvSpPr txBox="1"/>
            <p:nvPr/>
          </p:nvSpPr>
          <p:spPr>
            <a:xfrm>
              <a:off x="2862000" y="2456236"/>
              <a:ext cx="541815" cy="156005"/>
            </a:xfrm>
            <a:prstGeom prst="rect">
              <a:avLst/>
            </a:prstGeom>
            <a:noFill/>
          </p:spPr>
          <p:txBody>
            <a:bodyPr wrap="none" lIns="0" tIns="0" rIns="0" bIns="0" rtlCol="0">
              <a:spAutoFit/>
            </a:bodyPr>
            <a:lstStyle/>
            <a:p>
              <a:pPr algn="ctr">
                <a:lnSpc>
                  <a:spcPct val="200000"/>
                </a:lnSpc>
              </a:pPr>
              <a:r>
                <a:rPr lang="en-US" sz="600" b="1">
                  <a:solidFill>
                    <a:schemeClr val="tx1"/>
                  </a:solidFill>
                </a:rPr>
                <a:t>Homelessness</a:t>
              </a:r>
              <a:endParaRPr lang="es-CO" sz="600" b="1">
                <a:solidFill>
                  <a:schemeClr val="tx1"/>
                </a:solidFill>
              </a:endParaRPr>
            </a:p>
          </p:txBody>
        </p:sp>
        <p:sp>
          <p:nvSpPr>
            <p:cNvPr id="80" name="CuadroTexto 79">
              <a:extLst>
                <a:ext uri="{FF2B5EF4-FFF2-40B4-BE49-F238E27FC236}">
                  <a16:creationId xmlns:a16="http://schemas.microsoft.com/office/drawing/2014/main" id="{64C7C060-4CDE-45CA-9C37-A06C28E3C62B}"/>
                </a:ext>
              </a:extLst>
            </p:cNvPr>
            <p:cNvSpPr txBox="1"/>
            <p:nvPr/>
          </p:nvSpPr>
          <p:spPr>
            <a:xfrm>
              <a:off x="3635474" y="2456236"/>
              <a:ext cx="434413" cy="156005"/>
            </a:xfrm>
            <a:prstGeom prst="rect">
              <a:avLst/>
            </a:prstGeom>
            <a:noFill/>
          </p:spPr>
          <p:txBody>
            <a:bodyPr wrap="none" lIns="0" tIns="0" rIns="0" bIns="0" rtlCol="0">
              <a:spAutoFit/>
            </a:bodyPr>
            <a:lstStyle/>
            <a:p>
              <a:pPr algn="ctr">
                <a:lnSpc>
                  <a:spcPct val="200000"/>
                </a:lnSpc>
              </a:pPr>
              <a:r>
                <a:rPr lang="en-US" sz="600" b="1">
                  <a:solidFill>
                    <a:schemeClr val="tx1"/>
                  </a:solidFill>
                </a:rPr>
                <a:t>Transitional</a:t>
              </a:r>
              <a:endParaRPr lang="es-CO" sz="600" b="1">
                <a:solidFill>
                  <a:schemeClr val="tx1"/>
                </a:solidFill>
              </a:endParaRPr>
            </a:p>
          </p:txBody>
        </p:sp>
        <p:sp>
          <p:nvSpPr>
            <p:cNvPr id="81" name="CuadroTexto 80">
              <a:extLst>
                <a:ext uri="{FF2B5EF4-FFF2-40B4-BE49-F238E27FC236}">
                  <a16:creationId xmlns:a16="http://schemas.microsoft.com/office/drawing/2014/main" id="{02DE8FDC-6B55-4DE1-8BAC-4343BEBA8B95}"/>
                </a:ext>
              </a:extLst>
            </p:cNvPr>
            <p:cNvSpPr txBox="1"/>
            <p:nvPr/>
          </p:nvSpPr>
          <p:spPr>
            <a:xfrm>
              <a:off x="4356048" y="2456236"/>
              <a:ext cx="432811" cy="156005"/>
            </a:xfrm>
            <a:prstGeom prst="rect">
              <a:avLst/>
            </a:prstGeom>
            <a:noFill/>
          </p:spPr>
          <p:txBody>
            <a:bodyPr wrap="none" lIns="0" tIns="0" rIns="0" bIns="0" rtlCol="0">
              <a:spAutoFit/>
            </a:bodyPr>
            <a:lstStyle/>
            <a:p>
              <a:pPr algn="ctr">
                <a:lnSpc>
                  <a:spcPct val="200000"/>
                </a:lnSpc>
              </a:pPr>
              <a:r>
                <a:rPr lang="en-US" sz="600" b="1">
                  <a:solidFill>
                    <a:schemeClr val="tx1"/>
                  </a:solidFill>
                </a:rPr>
                <a:t>Incremental</a:t>
              </a:r>
              <a:endParaRPr lang="es-CO" sz="600" b="1">
                <a:solidFill>
                  <a:schemeClr val="tx1"/>
                </a:solidFill>
              </a:endParaRPr>
            </a:p>
          </p:txBody>
        </p:sp>
        <p:sp>
          <p:nvSpPr>
            <p:cNvPr id="82" name="CuadroTexto 81">
              <a:extLst>
                <a:ext uri="{FF2B5EF4-FFF2-40B4-BE49-F238E27FC236}">
                  <a16:creationId xmlns:a16="http://schemas.microsoft.com/office/drawing/2014/main" id="{3BEFDDB9-C6BB-4D1F-B921-5C20CC9B684B}"/>
                </a:ext>
              </a:extLst>
            </p:cNvPr>
            <p:cNvSpPr txBox="1"/>
            <p:nvPr/>
          </p:nvSpPr>
          <p:spPr>
            <a:xfrm>
              <a:off x="5179214" y="2456236"/>
              <a:ext cx="226024" cy="156005"/>
            </a:xfrm>
            <a:prstGeom prst="rect">
              <a:avLst/>
            </a:prstGeom>
            <a:noFill/>
          </p:spPr>
          <p:txBody>
            <a:bodyPr wrap="none" lIns="0" tIns="0" rIns="0" bIns="0" rtlCol="0">
              <a:spAutoFit/>
            </a:bodyPr>
            <a:lstStyle/>
            <a:p>
              <a:pPr algn="ctr">
                <a:lnSpc>
                  <a:spcPct val="200000"/>
                </a:lnSpc>
              </a:pPr>
              <a:r>
                <a:rPr lang="en-US" sz="600" b="1">
                  <a:solidFill>
                    <a:schemeClr val="tx1"/>
                  </a:solidFill>
                </a:rPr>
                <a:t>Social</a:t>
              </a:r>
              <a:endParaRPr lang="es-CO" sz="600" b="1">
                <a:solidFill>
                  <a:schemeClr val="tx1"/>
                </a:solidFill>
              </a:endParaRPr>
            </a:p>
          </p:txBody>
        </p:sp>
        <p:sp>
          <p:nvSpPr>
            <p:cNvPr id="83" name="CuadroTexto 82">
              <a:extLst>
                <a:ext uri="{FF2B5EF4-FFF2-40B4-BE49-F238E27FC236}">
                  <a16:creationId xmlns:a16="http://schemas.microsoft.com/office/drawing/2014/main" id="{74215994-ED2F-456C-9D97-9522F864BA1B}"/>
                </a:ext>
              </a:extLst>
            </p:cNvPr>
            <p:cNvSpPr txBox="1"/>
            <p:nvPr/>
          </p:nvSpPr>
          <p:spPr>
            <a:xfrm>
              <a:off x="5886965" y="2456236"/>
              <a:ext cx="250068" cy="156005"/>
            </a:xfrm>
            <a:prstGeom prst="rect">
              <a:avLst/>
            </a:prstGeom>
            <a:noFill/>
          </p:spPr>
          <p:txBody>
            <a:bodyPr wrap="none" lIns="0" tIns="0" rIns="0" bIns="0" rtlCol="0">
              <a:spAutoFit/>
            </a:bodyPr>
            <a:lstStyle/>
            <a:p>
              <a:pPr algn="ctr">
                <a:lnSpc>
                  <a:spcPct val="200000"/>
                </a:lnSpc>
              </a:pPr>
              <a:r>
                <a:rPr lang="en-US" sz="600" b="1">
                  <a:solidFill>
                    <a:schemeClr val="tx1"/>
                  </a:solidFill>
                </a:rPr>
                <a:t>Market</a:t>
              </a:r>
              <a:endParaRPr lang="es-CO" sz="600" b="1">
                <a:solidFill>
                  <a:schemeClr val="tx1"/>
                </a:solidFill>
              </a:endParaRPr>
            </a:p>
          </p:txBody>
        </p:sp>
      </p:grpSp>
      <p:sp>
        <p:nvSpPr>
          <p:cNvPr id="6" name="CuadroTexto 4">
            <a:extLst>
              <a:ext uri="{FF2B5EF4-FFF2-40B4-BE49-F238E27FC236}">
                <a16:creationId xmlns:a16="http://schemas.microsoft.com/office/drawing/2014/main" id="{73875C36-0BEB-B484-3575-32C53247F83A}"/>
              </a:ext>
            </a:extLst>
          </p:cNvPr>
          <p:cNvSpPr txBox="1"/>
          <p:nvPr/>
        </p:nvSpPr>
        <p:spPr>
          <a:xfrm>
            <a:off x="6976765" y="4533806"/>
            <a:ext cx="2167235" cy="430887"/>
          </a:xfrm>
          <a:prstGeom prst="rect">
            <a:avLst/>
          </a:prstGeom>
          <a:noFill/>
        </p:spPr>
        <p:txBody>
          <a:bodyPr wrap="square" lIns="0" tIns="0" rIns="0" bIns="0" rtlCol="0">
            <a:spAutoFit/>
          </a:bodyPr>
          <a:lstStyle/>
          <a:p>
            <a:r>
              <a:rPr lang="en-US" b="1">
                <a:solidFill>
                  <a:srgbClr val="C00000"/>
                </a:solidFill>
              </a:rPr>
              <a:t>Please see instructions on Slide 4</a:t>
            </a:r>
          </a:p>
        </p:txBody>
      </p:sp>
    </p:spTree>
    <p:extLst>
      <p:ext uri="{BB962C8B-B14F-4D97-AF65-F5344CB8AC3E}">
        <p14:creationId xmlns:p14="http://schemas.microsoft.com/office/powerpoint/2010/main" val="4168196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7" name="Picture 6">
            <a:extLst>
              <a:ext uri="{FF2B5EF4-FFF2-40B4-BE49-F238E27FC236}">
                <a16:creationId xmlns:a16="http://schemas.microsoft.com/office/drawing/2014/main" id="{2EEBC927-A75A-8BE1-4196-8D4F8F75819D}"/>
              </a:ext>
            </a:extLst>
          </p:cNvPr>
          <p:cNvPicPr>
            <a:picLocks noChangeAspect="1"/>
          </p:cNvPicPr>
          <p:nvPr/>
        </p:nvPicPr>
        <p:blipFill>
          <a:blip r:embed="rId3"/>
          <a:stretch>
            <a:fillRect/>
          </a:stretch>
        </p:blipFill>
        <p:spPr>
          <a:xfrm>
            <a:off x="2705100" y="165100"/>
            <a:ext cx="3733800" cy="4813300"/>
          </a:xfrm>
          <a:prstGeom prst="rect">
            <a:avLst/>
          </a:prstGeom>
        </p:spPr>
      </p:pic>
      <p:sp>
        <p:nvSpPr>
          <p:cNvPr id="8" name="Line Callout 2 7">
            <a:extLst>
              <a:ext uri="{FF2B5EF4-FFF2-40B4-BE49-F238E27FC236}">
                <a16:creationId xmlns:a16="http://schemas.microsoft.com/office/drawing/2014/main" id="{FF10DCE7-A54F-6F1F-B6F1-A99617264615}"/>
              </a:ext>
            </a:extLst>
          </p:cNvPr>
          <p:cNvSpPr/>
          <p:nvPr/>
        </p:nvSpPr>
        <p:spPr>
          <a:xfrm flipH="1">
            <a:off x="843503" y="1036947"/>
            <a:ext cx="1197204" cy="1432875"/>
          </a:xfrm>
          <a:prstGeom prst="borderCallout2">
            <a:avLst>
              <a:gd name="adj1" fmla="val 18750"/>
              <a:gd name="adj2" fmla="val -8333"/>
              <a:gd name="adj3" fmla="val 18750"/>
              <a:gd name="adj4" fmla="val -16667"/>
              <a:gd name="adj5" fmla="val -26130"/>
              <a:gd name="adj6" fmla="val -103050"/>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a:t>Add the place (country, city, region) for which the snapshot is done and the year it was finished.</a:t>
            </a:r>
          </a:p>
        </p:txBody>
      </p:sp>
      <p:sp>
        <p:nvSpPr>
          <p:cNvPr id="10" name="Line Callout 2 9">
            <a:extLst>
              <a:ext uri="{FF2B5EF4-FFF2-40B4-BE49-F238E27FC236}">
                <a16:creationId xmlns:a16="http://schemas.microsoft.com/office/drawing/2014/main" id="{D9039C00-99AA-9434-8A42-B0442B0D9DC3}"/>
              </a:ext>
            </a:extLst>
          </p:cNvPr>
          <p:cNvSpPr/>
          <p:nvPr/>
        </p:nvSpPr>
        <p:spPr>
          <a:xfrm>
            <a:off x="7541444" y="3261673"/>
            <a:ext cx="1319752" cy="1387311"/>
          </a:xfrm>
          <a:prstGeom prst="borderCallout2">
            <a:avLst>
              <a:gd name="adj1" fmla="val 18750"/>
              <a:gd name="adj2" fmla="val -8333"/>
              <a:gd name="adj3" fmla="val 18750"/>
              <a:gd name="adj4" fmla="val -16667"/>
              <a:gd name="adj5" fmla="val 51677"/>
              <a:gd name="adj6" fmla="val -193276"/>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a:t>Edit the title and placement of each blue and green bars, to map the most important tools available.</a:t>
            </a:r>
          </a:p>
        </p:txBody>
      </p:sp>
      <p:sp>
        <p:nvSpPr>
          <p:cNvPr id="13" name="Line Callout 2 12">
            <a:extLst>
              <a:ext uri="{FF2B5EF4-FFF2-40B4-BE49-F238E27FC236}">
                <a16:creationId xmlns:a16="http://schemas.microsoft.com/office/drawing/2014/main" id="{369900FB-40F1-62B2-B1DC-4B79FC6D208F}"/>
              </a:ext>
            </a:extLst>
          </p:cNvPr>
          <p:cNvSpPr/>
          <p:nvPr/>
        </p:nvSpPr>
        <p:spPr>
          <a:xfrm>
            <a:off x="7288491" y="878263"/>
            <a:ext cx="1450155" cy="1387311"/>
          </a:xfrm>
          <a:prstGeom prst="borderCallout2">
            <a:avLst>
              <a:gd name="adj1" fmla="val 18750"/>
              <a:gd name="adj2" fmla="val -8333"/>
              <a:gd name="adj3" fmla="val 18750"/>
              <a:gd name="adj4" fmla="val -16667"/>
              <a:gd name="adj5" fmla="val 41484"/>
              <a:gd name="adj6" fmla="val -118990"/>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a:t>Double click in this graph to access an Excel where you can input the number of people estimated to need each type of housing solution.</a:t>
            </a:r>
          </a:p>
        </p:txBody>
      </p:sp>
      <p:sp>
        <p:nvSpPr>
          <p:cNvPr id="15" name="Line Callout 2 14">
            <a:extLst>
              <a:ext uri="{FF2B5EF4-FFF2-40B4-BE49-F238E27FC236}">
                <a16:creationId xmlns:a16="http://schemas.microsoft.com/office/drawing/2014/main" id="{0C3AC332-B815-FD35-8F6D-82454F21757C}"/>
              </a:ext>
            </a:extLst>
          </p:cNvPr>
          <p:cNvSpPr/>
          <p:nvPr/>
        </p:nvSpPr>
        <p:spPr>
          <a:xfrm flipH="1">
            <a:off x="669303" y="3545525"/>
            <a:ext cx="1197204" cy="1432875"/>
          </a:xfrm>
          <a:prstGeom prst="borderCallout2">
            <a:avLst>
              <a:gd name="adj1" fmla="val 62829"/>
              <a:gd name="adj2" fmla="val -7546"/>
              <a:gd name="adj3" fmla="val 62171"/>
              <a:gd name="adj4" fmla="val -19029"/>
              <a:gd name="adj5" fmla="val 91633"/>
              <a:gd name="adj6" fmla="val -75491"/>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a:t>Edit these sources, to reference the data sources used in the number estimates of housing need. </a:t>
            </a:r>
          </a:p>
        </p:txBody>
      </p:sp>
      <p:sp>
        <p:nvSpPr>
          <p:cNvPr id="17" name="TextBox 16">
            <a:extLst>
              <a:ext uri="{FF2B5EF4-FFF2-40B4-BE49-F238E27FC236}">
                <a16:creationId xmlns:a16="http://schemas.microsoft.com/office/drawing/2014/main" id="{072E514D-0D62-DD46-7CD1-EEB684F4E425}"/>
              </a:ext>
            </a:extLst>
          </p:cNvPr>
          <p:cNvSpPr txBox="1"/>
          <p:nvPr/>
        </p:nvSpPr>
        <p:spPr>
          <a:xfrm>
            <a:off x="89750" y="103957"/>
            <a:ext cx="2408353" cy="523220"/>
          </a:xfrm>
          <a:prstGeom prst="rect">
            <a:avLst/>
          </a:prstGeom>
          <a:solidFill>
            <a:schemeClr val="bg2"/>
          </a:solidFill>
          <a:ln w="25400">
            <a:solidFill>
              <a:schemeClr val="tx1"/>
            </a:solidFill>
          </a:ln>
        </p:spPr>
        <p:txBody>
          <a:bodyPr wrap="square" rtlCol="0">
            <a:spAutoFit/>
          </a:bodyPr>
          <a:lstStyle/>
          <a:p>
            <a:r>
              <a:rPr lang="en-US" b="1">
                <a:solidFill>
                  <a:schemeClr val="bg1"/>
                </a:solidFill>
              </a:rPr>
              <a:t>Instructions to edit the template on Slide 3</a:t>
            </a:r>
          </a:p>
        </p:txBody>
      </p:sp>
    </p:spTree>
    <p:extLst>
      <p:ext uri="{BB962C8B-B14F-4D97-AF65-F5344CB8AC3E}">
        <p14:creationId xmlns:p14="http://schemas.microsoft.com/office/powerpoint/2010/main" val="393428688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4</Slides>
  <Notes>2</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PowerPoint Presentation</vt:lpstr>
      <vt:lpstr>Using the Global Housing Continuum Snapshot TEMPLATE   Housing Continuum Snapshots can be used to inspire local, national, regional and global conversations about housing. We hope housing stakeholders use the existing Snapshots, develop new ones and engage with partners and communities when developing them. This template is a complement to the Guide to Create Housing Continuum Snapshots, available online.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revision>1</cp:revision>
  <dcterms:modified xsi:type="dcterms:W3CDTF">2026-05-15T16:11:25Z</dcterms:modified>
</cp:coreProperties>
</file>